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頭上注意マーク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3A2B918-C85E-B3AC-BE33-AEA2FEC83D17}"/>
              </a:ext>
            </a:extLst>
          </p:cNvPr>
          <p:cNvGrpSpPr/>
          <p:nvPr/>
        </p:nvGrpSpPr>
        <p:grpSpPr>
          <a:xfrm>
            <a:off x="747862" y="3817750"/>
            <a:ext cx="2526409" cy="2526409"/>
            <a:chOff x="-966198" y="1821682"/>
            <a:chExt cx="2735056" cy="273505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499774E4-8BAE-70F5-C8B8-6A259EB839FA}"/>
                </a:ext>
              </a:extLst>
            </p:cNvPr>
            <p:cNvSpPr/>
            <p:nvPr/>
          </p:nvSpPr>
          <p:spPr bwMode="auto">
            <a:xfrm>
              <a:off x="-966198" y="182168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2174D67C-1934-E9F5-48B3-7AD7684C8C97}"/>
                </a:ext>
              </a:extLst>
            </p:cNvPr>
            <p:cNvSpPr/>
            <p:nvPr/>
          </p:nvSpPr>
          <p:spPr bwMode="auto">
            <a:xfrm>
              <a:off x="-778619" y="200926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AB0BDB6-2B33-30FC-301C-C65DA6094992}"/>
                </a:ext>
              </a:extLst>
            </p:cNvPr>
            <p:cNvSpPr/>
            <p:nvPr/>
          </p:nvSpPr>
          <p:spPr bwMode="auto">
            <a:xfrm>
              <a:off x="-887236" y="1900644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8947510-B7E9-E54D-90CC-0C38E06F391D}"/>
                </a:ext>
              </a:extLst>
            </p:cNvPr>
            <p:cNvSpPr/>
            <p:nvPr/>
          </p:nvSpPr>
          <p:spPr bwMode="auto">
            <a:xfrm rot="900000">
              <a:off x="1121836" y="2261619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3F767BF-675A-BAA8-9C35-586FB6649A94}"/>
                </a:ext>
              </a:extLst>
            </p:cNvPr>
            <p:cNvSpPr/>
            <p:nvPr/>
          </p:nvSpPr>
          <p:spPr bwMode="auto">
            <a:xfrm>
              <a:off x="-801751" y="2461170"/>
              <a:ext cx="2411780" cy="1855236"/>
            </a:xfrm>
            <a:custGeom>
              <a:avLst/>
              <a:gdLst>
                <a:gd name="connsiteX0" fmla="*/ 1199965 w 2411780"/>
                <a:gd name="connsiteY0" fmla="*/ 0 h 1855236"/>
                <a:gd name="connsiteX1" fmla="*/ 1640026 w 2411780"/>
                <a:gd name="connsiteY1" fmla="*/ 354155 h 1855236"/>
                <a:gd name="connsiteX2" fmla="*/ 1667168 w 2411780"/>
                <a:gd name="connsiteY2" fmla="*/ 460313 h 1855236"/>
                <a:gd name="connsiteX3" fmla="*/ 1717829 w 2411780"/>
                <a:gd name="connsiteY3" fmla="*/ 460669 h 1855236"/>
                <a:gd name="connsiteX4" fmla="*/ 1801033 w 2411780"/>
                <a:gd name="connsiteY4" fmla="*/ 658768 h 1855236"/>
                <a:gd name="connsiteX5" fmla="*/ 1682876 w 2411780"/>
                <a:gd name="connsiteY5" fmla="*/ 789097 h 1855236"/>
                <a:gd name="connsiteX6" fmla="*/ 1644308 w 2411780"/>
                <a:gd name="connsiteY6" fmla="*/ 788826 h 1855236"/>
                <a:gd name="connsiteX7" fmla="*/ 1640026 w 2411780"/>
                <a:gd name="connsiteY7" fmla="*/ 805575 h 1855236"/>
                <a:gd name="connsiteX8" fmla="*/ 1341986 w 2411780"/>
                <a:gd name="connsiteY8" fmla="*/ 1133660 h 1855236"/>
                <a:gd name="connsiteX9" fmla="*/ 1304605 w 2411780"/>
                <a:gd name="connsiteY9" fmla="*/ 1144120 h 1855236"/>
                <a:gd name="connsiteX10" fmla="*/ 1322823 w 2411780"/>
                <a:gd name="connsiteY10" fmla="*/ 1270171 h 1855236"/>
                <a:gd name="connsiteX11" fmla="*/ 1376847 w 2411780"/>
                <a:gd name="connsiteY11" fmla="*/ 1270171 h 1855236"/>
                <a:gd name="connsiteX12" fmla="*/ 1466709 w 2411780"/>
                <a:gd name="connsiteY12" fmla="*/ 1288313 h 1855236"/>
                <a:gd name="connsiteX13" fmla="*/ 1484839 w 2411780"/>
                <a:gd name="connsiteY13" fmla="*/ 1298154 h 1855236"/>
                <a:gd name="connsiteX14" fmla="*/ 1868876 w 2411780"/>
                <a:gd name="connsiteY14" fmla="*/ 1416716 h 1855236"/>
                <a:gd name="connsiteX15" fmla="*/ 1996965 w 2411780"/>
                <a:gd name="connsiteY15" fmla="*/ 1108517 h 1855236"/>
                <a:gd name="connsiteX16" fmla="*/ 1976848 w 2411780"/>
                <a:gd name="connsiteY16" fmla="*/ 1087648 h 1855236"/>
                <a:gd name="connsiteX17" fmla="*/ 1948730 w 2411780"/>
                <a:gd name="connsiteY17" fmla="*/ 1006416 h 1855236"/>
                <a:gd name="connsiteX18" fmla="*/ 1861079 w 2411780"/>
                <a:gd name="connsiteY18" fmla="*/ 879335 h 1855236"/>
                <a:gd name="connsiteX19" fmla="*/ 1859249 w 2411780"/>
                <a:gd name="connsiteY19" fmla="*/ 811319 h 1855236"/>
                <a:gd name="connsiteX20" fmla="*/ 1925202 w 2411780"/>
                <a:gd name="connsiteY20" fmla="*/ 817373 h 1855236"/>
                <a:gd name="connsiteX21" fmla="*/ 1978487 w 2411780"/>
                <a:gd name="connsiteY21" fmla="*/ 886546 h 1855236"/>
                <a:gd name="connsiteX22" fmla="*/ 2016490 w 2411780"/>
                <a:gd name="connsiteY22" fmla="*/ 893477 h 1855236"/>
                <a:gd name="connsiteX23" fmla="*/ 2055670 w 2411780"/>
                <a:gd name="connsiteY23" fmla="*/ 636188 h 1855236"/>
                <a:gd name="connsiteX24" fmla="*/ 2096007 w 2411780"/>
                <a:gd name="connsiteY24" fmla="*/ 602791 h 1855236"/>
                <a:gd name="connsiteX25" fmla="*/ 2129404 w 2411780"/>
                <a:gd name="connsiteY25" fmla="*/ 643129 h 1855236"/>
                <a:gd name="connsiteX26" fmla="*/ 2110587 w 2411780"/>
                <a:gd name="connsiteY26" fmla="*/ 843021 h 1855236"/>
                <a:gd name="connsiteX27" fmla="*/ 2119858 w 2411780"/>
                <a:gd name="connsiteY27" fmla="*/ 846465 h 1855236"/>
                <a:gd name="connsiteX28" fmla="*/ 2199594 w 2411780"/>
                <a:gd name="connsiteY28" fmla="*/ 631803 h 1855236"/>
                <a:gd name="connsiteX29" fmla="*/ 2247201 w 2411780"/>
                <a:gd name="connsiteY29" fmla="*/ 609984 h 1855236"/>
                <a:gd name="connsiteX30" fmla="*/ 2269019 w 2411780"/>
                <a:gd name="connsiteY30" fmla="*/ 657591 h 1855236"/>
                <a:gd name="connsiteX31" fmla="*/ 2189283 w 2411780"/>
                <a:gd name="connsiteY31" fmla="*/ 872253 h 1855236"/>
                <a:gd name="connsiteX32" fmla="*/ 2200790 w 2411780"/>
                <a:gd name="connsiteY32" fmla="*/ 876527 h 1855236"/>
                <a:gd name="connsiteX33" fmla="*/ 2317032 w 2411780"/>
                <a:gd name="connsiteY33" fmla="*/ 712824 h 1855236"/>
                <a:gd name="connsiteX34" fmla="*/ 2355226 w 2411780"/>
                <a:gd name="connsiteY34" fmla="*/ 698098 h 1855236"/>
                <a:gd name="connsiteX35" fmla="*/ 2368663 w 2411780"/>
                <a:gd name="connsiteY35" fmla="*/ 704070 h 1855236"/>
                <a:gd name="connsiteX36" fmla="*/ 2377416 w 2411780"/>
                <a:gd name="connsiteY36" fmla="*/ 755702 h 1855236"/>
                <a:gd name="connsiteX37" fmla="*/ 2260701 w 2411780"/>
                <a:gd name="connsiteY37" fmla="*/ 920072 h 1855236"/>
                <a:gd name="connsiteX38" fmla="*/ 2266297 w 2411780"/>
                <a:gd name="connsiteY38" fmla="*/ 929727 h 1855236"/>
                <a:gd name="connsiteX39" fmla="*/ 2365534 w 2411780"/>
                <a:gd name="connsiteY39" fmla="*/ 847564 h 1855236"/>
                <a:gd name="connsiteX40" fmla="*/ 2396574 w 2411780"/>
                <a:gd name="connsiteY40" fmla="*/ 844256 h 1855236"/>
                <a:gd name="connsiteX41" fmla="*/ 2405292 w 2411780"/>
                <a:gd name="connsiteY41" fmla="*/ 851307 h 1855236"/>
                <a:gd name="connsiteX42" fmla="*/ 2411656 w 2411780"/>
                <a:gd name="connsiteY42" fmla="*/ 871961 h 1855236"/>
                <a:gd name="connsiteX43" fmla="*/ 2401549 w 2411780"/>
                <a:gd name="connsiteY43" fmla="*/ 891064 h 1855236"/>
                <a:gd name="connsiteX44" fmla="*/ 2271451 w 2411780"/>
                <a:gd name="connsiteY44" fmla="*/ 1011764 h 1855236"/>
                <a:gd name="connsiteX45" fmla="*/ 2254510 w 2411780"/>
                <a:gd name="connsiteY45" fmla="*/ 1057372 h 1855236"/>
                <a:gd name="connsiteX46" fmla="*/ 2148628 w 2411780"/>
                <a:gd name="connsiteY46" fmla="*/ 1151455 h 1855236"/>
                <a:gd name="connsiteX47" fmla="*/ 2122379 w 2411780"/>
                <a:gd name="connsiteY47" fmla="*/ 1155198 h 1855236"/>
                <a:gd name="connsiteX48" fmla="*/ 2016109 w 2411780"/>
                <a:gd name="connsiteY48" fmla="*/ 1511653 h 1855236"/>
                <a:gd name="connsiteX49" fmla="*/ 1879157 w 2411780"/>
                <a:gd name="connsiteY49" fmla="*/ 1578382 h 1855236"/>
                <a:gd name="connsiteX50" fmla="*/ 1607044 w 2411780"/>
                <a:gd name="connsiteY50" fmla="*/ 1497742 h 1855236"/>
                <a:gd name="connsiteX51" fmla="*/ 1607708 w 2411780"/>
                <a:gd name="connsiteY51" fmla="*/ 1501032 h 1855236"/>
                <a:gd name="connsiteX52" fmla="*/ 1607708 w 2411780"/>
                <a:gd name="connsiteY52" fmla="*/ 1855236 h 1855236"/>
                <a:gd name="connsiteX53" fmla="*/ 808050 w 2411780"/>
                <a:gd name="connsiteY53" fmla="*/ 1855236 h 1855236"/>
                <a:gd name="connsiteX54" fmla="*/ 808050 w 2411780"/>
                <a:gd name="connsiteY54" fmla="*/ 1501032 h 1855236"/>
                <a:gd name="connsiteX55" fmla="*/ 808246 w 2411780"/>
                <a:gd name="connsiteY55" fmla="*/ 1499083 h 1855236"/>
                <a:gd name="connsiteX56" fmla="*/ 532623 w 2411780"/>
                <a:gd name="connsiteY56" fmla="*/ 1580763 h 1855236"/>
                <a:gd name="connsiteX57" fmla="*/ 395671 w 2411780"/>
                <a:gd name="connsiteY57" fmla="*/ 1514034 h 1855236"/>
                <a:gd name="connsiteX58" fmla="*/ 289401 w 2411780"/>
                <a:gd name="connsiteY58" fmla="*/ 1157579 h 1855236"/>
                <a:gd name="connsiteX59" fmla="*/ 263152 w 2411780"/>
                <a:gd name="connsiteY59" fmla="*/ 1153836 h 1855236"/>
                <a:gd name="connsiteX60" fmla="*/ 157270 w 2411780"/>
                <a:gd name="connsiteY60" fmla="*/ 1059753 h 1855236"/>
                <a:gd name="connsiteX61" fmla="*/ 140329 w 2411780"/>
                <a:gd name="connsiteY61" fmla="*/ 1014145 h 1855236"/>
                <a:gd name="connsiteX62" fmla="*/ 10231 w 2411780"/>
                <a:gd name="connsiteY62" fmla="*/ 893445 h 1855236"/>
                <a:gd name="connsiteX63" fmla="*/ 124 w 2411780"/>
                <a:gd name="connsiteY63" fmla="*/ 874342 h 1855236"/>
                <a:gd name="connsiteX64" fmla="*/ 6488 w 2411780"/>
                <a:gd name="connsiteY64" fmla="*/ 853688 h 1855236"/>
                <a:gd name="connsiteX65" fmla="*/ 15206 w 2411780"/>
                <a:gd name="connsiteY65" fmla="*/ 846637 h 1855236"/>
                <a:gd name="connsiteX66" fmla="*/ 46246 w 2411780"/>
                <a:gd name="connsiteY66" fmla="*/ 849945 h 1855236"/>
                <a:gd name="connsiteX67" fmla="*/ 145483 w 2411780"/>
                <a:gd name="connsiteY67" fmla="*/ 932108 h 1855236"/>
                <a:gd name="connsiteX68" fmla="*/ 151079 w 2411780"/>
                <a:gd name="connsiteY68" fmla="*/ 922453 h 1855236"/>
                <a:gd name="connsiteX69" fmla="*/ 34364 w 2411780"/>
                <a:gd name="connsiteY69" fmla="*/ 758083 h 1855236"/>
                <a:gd name="connsiteX70" fmla="*/ 43117 w 2411780"/>
                <a:gd name="connsiteY70" fmla="*/ 706451 h 1855236"/>
                <a:gd name="connsiteX71" fmla="*/ 56554 w 2411780"/>
                <a:gd name="connsiteY71" fmla="*/ 700479 h 1855236"/>
                <a:gd name="connsiteX72" fmla="*/ 94748 w 2411780"/>
                <a:gd name="connsiteY72" fmla="*/ 715205 h 1855236"/>
                <a:gd name="connsiteX73" fmla="*/ 210990 w 2411780"/>
                <a:gd name="connsiteY73" fmla="*/ 878908 h 1855236"/>
                <a:gd name="connsiteX74" fmla="*/ 222497 w 2411780"/>
                <a:gd name="connsiteY74" fmla="*/ 874634 h 1855236"/>
                <a:gd name="connsiteX75" fmla="*/ 142761 w 2411780"/>
                <a:gd name="connsiteY75" fmla="*/ 659972 h 1855236"/>
                <a:gd name="connsiteX76" fmla="*/ 164579 w 2411780"/>
                <a:gd name="connsiteY76" fmla="*/ 612365 h 1855236"/>
                <a:gd name="connsiteX77" fmla="*/ 212186 w 2411780"/>
                <a:gd name="connsiteY77" fmla="*/ 634184 h 1855236"/>
                <a:gd name="connsiteX78" fmla="*/ 291922 w 2411780"/>
                <a:gd name="connsiteY78" fmla="*/ 848846 h 1855236"/>
                <a:gd name="connsiteX79" fmla="*/ 301193 w 2411780"/>
                <a:gd name="connsiteY79" fmla="*/ 845402 h 1855236"/>
                <a:gd name="connsiteX80" fmla="*/ 282376 w 2411780"/>
                <a:gd name="connsiteY80" fmla="*/ 645510 h 1855236"/>
                <a:gd name="connsiteX81" fmla="*/ 315773 w 2411780"/>
                <a:gd name="connsiteY81" fmla="*/ 605172 h 1855236"/>
                <a:gd name="connsiteX82" fmla="*/ 356110 w 2411780"/>
                <a:gd name="connsiteY82" fmla="*/ 638569 h 1855236"/>
                <a:gd name="connsiteX83" fmla="*/ 395290 w 2411780"/>
                <a:gd name="connsiteY83" fmla="*/ 895858 h 1855236"/>
                <a:gd name="connsiteX84" fmla="*/ 433293 w 2411780"/>
                <a:gd name="connsiteY84" fmla="*/ 888927 h 1855236"/>
                <a:gd name="connsiteX85" fmla="*/ 486578 w 2411780"/>
                <a:gd name="connsiteY85" fmla="*/ 819754 h 1855236"/>
                <a:gd name="connsiteX86" fmla="*/ 552531 w 2411780"/>
                <a:gd name="connsiteY86" fmla="*/ 813700 h 1855236"/>
                <a:gd name="connsiteX87" fmla="*/ 550701 w 2411780"/>
                <a:gd name="connsiteY87" fmla="*/ 881716 h 1855236"/>
                <a:gd name="connsiteX88" fmla="*/ 463050 w 2411780"/>
                <a:gd name="connsiteY88" fmla="*/ 1008797 h 1855236"/>
                <a:gd name="connsiteX89" fmla="*/ 434932 w 2411780"/>
                <a:gd name="connsiteY89" fmla="*/ 1090029 h 1855236"/>
                <a:gd name="connsiteX90" fmla="*/ 414815 w 2411780"/>
                <a:gd name="connsiteY90" fmla="*/ 1110898 h 1855236"/>
                <a:gd name="connsiteX91" fmla="*/ 542904 w 2411780"/>
                <a:gd name="connsiteY91" fmla="*/ 1419097 h 1855236"/>
                <a:gd name="connsiteX92" fmla="*/ 925993 w 2411780"/>
                <a:gd name="connsiteY92" fmla="*/ 1300828 h 1855236"/>
                <a:gd name="connsiteX93" fmla="*/ 949049 w 2411780"/>
                <a:gd name="connsiteY93" fmla="*/ 1288313 h 1855236"/>
                <a:gd name="connsiteX94" fmla="*/ 1038911 w 2411780"/>
                <a:gd name="connsiteY94" fmla="*/ 1270171 h 1855236"/>
                <a:gd name="connsiteX95" fmla="*/ 1077107 w 2411780"/>
                <a:gd name="connsiteY95" fmla="*/ 1270171 h 1855236"/>
                <a:gd name="connsiteX96" fmla="*/ 1095325 w 2411780"/>
                <a:gd name="connsiteY96" fmla="*/ 1144120 h 1855236"/>
                <a:gd name="connsiteX97" fmla="*/ 1057944 w 2411780"/>
                <a:gd name="connsiteY97" fmla="*/ 1133660 h 1855236"/>
                <a:gd name="connsiteX98" fmla="*/ 759904 w 2411780"/>
                <a:gd name="connsiteY98" fmla="*/ 805575 h 1855236"/>
                <a:gd name="connsiteX99" fmla="*/ 755617 w 2411780"/>
                <a:gd name="connsiteY99" fmla="*/ 788810 h 1855236"/>
                <a:gd name="connsiteX100" fmla="*/ 714697 w 2411780"/>
                <a:gd name="connsiteY100" fmla="*/ 789097 h 1855236"/>
                <a:gd name="connsiteX101" fmla="*/ 596539 w 2411780"/>
                <a:gd name="connsiteY101" fmla="*/ 658768 h 1855236"/>
                <a:gd name="connsiteX102" fmla="*/ 679744 w 2411780"/>
                <a:gd name="connsiteY102" fmla="*/ 460669 h 1855236"/>
                <a:gd name="connsiteX103" fmla="*/ 732693 w 2411780"/>
                <a:gd name="connsiteY103" fmla="*/ 460297 h 1855236"/>
                <a:gd name="connsiteX104" fmla="*/ 732758 w 2411780"/>
                <a:gd name="connsiteY104" fmla="*/ 460329 h 1855236"/>
                <a:gd name="connsiteX105" fmla="*/ 759904 w 2411780"/>
                <a:gd name="connsiteY105" fmla="*/ 354155 h 1855236"/>
                <a:gd name="connsiteX106" fmla="*/ 1199965 w 2411780"/>
                <a:gd name="connsiteY106" fmla="*/ 0 h 185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2411780" h="1855236">
                  <a:moveTo>
                    <a:pt x="1199965" y="0"/>
                  </a:moveTo>
                  <a:cubicBezTo>
                    <a:pt x="1397790" y="0"/>
                    <a:pt x="1567524" y="146033"/>
                    <a:pt x="1640026" y="354155"/>
                  </a:cubicBezTo>
                  <a:lnTo>
                    <a:pt x="1667168" y="460313"/>
                  </a:lnTo>
                  <a:lnTo>
                    <a:pt x="1717829" y="460669"/>
                  </a:lnTo>
                  <a:cubicBezTo>
                    <a:pt x="1788055" y="479486"/>
                    <a:pt x="1825307" y="568178"/>
                    <a:pt x="1801033" y="658768"/>
                  </a:cubicBezTo>
                  <a:cubicBezTo>
                    <a:pt x="1782828" y="726711"/>
                    <a:pt x="1735186" y="776425"/>
                    <a:pt x="1682876" y="789097"/>
                  </a:cubicBezTo>
                  <a:lnTo>
                    <a:pt x="1644308" y="788826"/>
                  </a:lnTo>
                  <a:lnTo>
                    <a:pt x="1640026" y="805575"/>
                  </a:lnTo>
                  <a:cubicBezTo>
                    <a:pt x="1585649" y="961666"/>
                    <a:pt x="1476580" y="1082833"/>
                    <a:pt x="1341986" y="1133660"/>
                  </a:cubicBezTo>
                  <a:lnTo>
                    <a:pt x="1304605" y="1144120"/>
                  </a:lnTo>
                  <a:lnTo>
                    <a:pt x="1322823" y="1270171"/>
                  </a:lnTo>
                  <a:lnTo>
                    <a:pt x="1376847" y="1270171"/>
                  </a:lnTo>
                  <a:cubicBezTo>
                    <a:pt x="1408722" y="1270171"/>
                    <a:pt x="1439089" y="1276631"/>
                    <a:pt x="1466709" y="1288313"/>
                  </a:cubicBezTo>
                  <a:lnTo>
                    <a:pt x="1484839" y="1298154"/>
                  </a:lnTo>
                  <a:lnTo>
                    <a:pt x="1868876" y="1416716"/>
                  </a:lnTo>
                  <a:lnTo>
                    <a:pt x="1996965" y="1108517"/>
                  </a:lnTo>
                  <a:lnTo>
                    <a:pt x="1976848" y="1087648"/>
                  </a:lnTo>
                  <a:cubicBezTo>
                    <a:pt x="1959945" y="1064022"/>
                    <a:pt x="1950037" y="1035774"/>
                    <a:pt x="1948730" y="1006416"/>
                  </a:cubicBezTo>
                  <a:lnTo>
                    <a:pt x="1861079" y="879335"/>
                  </a:lnTo>
                  <a:cubicBezTo>
                    <a:pt x="1845222" y="860182"/>
                    <a:pt x="1839375" y="827748"/>
                    <a:pt x="1859249" y="811319"/>
                  </a:cubicBezTo>
                  <a:cubicBezTo>
                    <a:pt x="1879124" y="794889"/>
                    <a:pt x="1909345" y="798220"/>
                    <a:pt x="1925202" y="817373"/>
                  </a:cubicBezTo>
                  <a:lnTo>
                    <a:pt x="1978487" y="886546"/>
                  </a:lnTo>
                  <a:cubicBezTo>
                    <a:pt x="1984466" y="894444"/>
                    <a:pt x="2004431" y="904999"/>
                    <a:pt x="2016490" y="893477"/>
                  </a:cubicBezTo>
                  <a:lnTo>
                    <a:pt x="2055670" y="636188"/>
                  </a:lnTo>
                  <a:cubicBezTo>
                    <a:pt x="2057587" y="615827"/>
                    <a:pt x="2075645" y="600875"/>
                    <a:pt x="2096007" y="602791"/>
                  </a:cubicBezTo>
                  <a:cubicBezTo>
                    <a:pt x="2116368" y="604708"/>
                    <a:pt x="2131320" y="622768"/>
                    <a:pt x="2129404" y="643129"/>
                  </a:cubicBezTo>
                  <a:lnTo>
                    <a:pt x="2110587" y="843021"/>
                  </a:lnTo>
                  <a:lnTo>
                    <a:pt x="2119858" y="846465"/>
                  </a:lnTo>
                  <a:lnTo>
                    <a:pt x="2199594" y="631803"/>
                  </a:lnTo>
                  <a:cubicBezTo>
                    <a:pt x="2206715" y="612632"/>
                    <a:pt x="2228030" y="602863"/>
                    <a:pt x="2247201" y="609984"/>
                  </a:cubicBezTo>
                  <a:cubicBezTo>
                    <a:pt x="2266372" y="617106"/>
                    <a:pt x="2276140" y="638420"/>
                    <a:pt x="2269019" y="657591"/>
                  </a:cubicBezTo>
                  <a:lnTo>
                    <a:pt x="2189283" y="872253"/>
                  </a:lnTo>
                  <a:lnTo>
                    <a:pt x="2200790" y="876527"/>
                  </a:lnTo>
                  <a:lnTo>
                    <a:pt x="2317032" y="712824"/>
                  </a:lnTo>
                  <a:cubicBezTo>
                    <a:pt x="2325912" y="700317"/>
                    <a:pt x="2341134" y="694987"/>
                    <a:pt x="2355226" y="698098"/>
                  </a:cubicBezTo>
                  <a:cubicBezTo>
                    <a:pt x="2359923" y="699134"/>
                    <a:pt x="2364494" y="701110"/>
                    <a:pt x="2368663" y="704070"/>
                  </a:cubicBezTo>
                  <a:cubicBezTo>
                    <a:pt x="2385338" y="715911"/>
                    <a:pt x="2389258" y="739026"/>
                    <a:pt x="2377416" y="755702"/>
                  </a:cubicBezTo>
                  <a:lnTo>
                    <a:pt x="2260701" y="920072"/>
                  </a:lnTo>
                  <a:lnTo>
                    <a:pt x="2266297" y="929727"/>
                  </a:lnTo>
                  <a:lnTo>
                    <a:pt x="2365534" y="847564"/>
                  </a:lnTo>
                  <a:cubicBezTo>
                    <a:pt x="2374544" y="840106"/>
                    <a:pt x="2386808" y="839183"/>
                    <a:pt x="2396574" y="844256"/>
                  </a:cubicBezTo>
                  <a:cubicBezTo>
                    <a:pt x="2399829" y="845947"/>
                    <a:pt x="2402806" y="848304"/>
                    <a:pt x="2405292" y="851307"/>
                  </a:cubicBezTo>
                  <a:cubicBezTo>
                    <a:pt x="2410265" y="857313"/>
                    <a:pt x="2412332" y="864766"/>
                    <a:pt x="2411656" y="871961"/>
                  </a:cubicBezTo>
                  <a:cubicBezTo>
                    <a:pt x="2410978" y="879156"/>
                    <a:pt x="2407556" y="886092"/>
                    <a:pt x="2401549" y="891064"/>
                  </a:cubicBezTo>
                  <a:lnTo>
                    <a:pt x="2271451" y="1011764"/>
                  </a:lnTo>
                  <a:lnTo>
                    <a:pt x="2254510" y="1057372"/>
                  </a:lnTo>
                  <a:cubicBezTo>
                    <a:pt x="2236382" y="1106174"/>
                    <a:pt x="2195673" y="1140017"/>
                    <a:pt x="2148628" y="1151455"/>
                  </a:cubicBezTo>
                  <a:lnTo>
                    <a:pt x="2122379" y="1155198"/>
                  </a:lnTo>
                  <a:lnTo>
                    <a:pt x="2016109" y="1511653"/>
                  </a:lnTo>
                  <a:cubicBezTo>
                    <a:pt x="1998425" y="1559259"/>
                    <a:pt x="1931103" y="1597677"/>
                    <a:pt x="1879157" y="1578382"/>
                  </a:cubicBezTo>
                  <a:lnTo>
                    <a:pt x="1607044" y="1497742"/>
                  </a:lnTo>
                  <a:lnTo>
                    <a:pt x="1607708" y="1501032"/>
                  </a:lnTo>
                  <a:lnTo>
                    <a:pt x="1607708" y="1855236"/>
                  </a:lnTo>
                  <a:lnTo>
                    <a:pt x="808050" y="1855236"/>
                  </a:lnTo>
                  <a:lnTo>
                    <a:pt x="808050" y="1501032"/>
                  </a:lnTo>
                  <a:lnTo>
                    <a:pt x="808246" y="1499083"/>
                  </a:lnTo>
                  <a:lnTo>
                    <a:pt x="532623" y="1580763"/>
                  </a:lnTo>
                  <a:cubicBezTo>
                    <a:pt x="480677" y="1600058"/>
                    <a:pt x="413355" y="1561640"/>
                    <a:pt x="395671" y="1514034"/>
                  </a:cubicBezTo>
                  <a:lnTo>
                    <a:pt x="289401" y="1157579"/>
                  </a:lnTo>
                  <a:lnTo>
                    <a:pt x="263152" y="1153836"/>
                  </a:lnTo>
                  <a:cubicBezTo>
                    <a:pt x="216107" y="1142398"/>
                    <a:pt x="175398" y="1108555"/>
                    <a:pt x="157270" y="1059753"/>
                  </a:cubicBezTo>
                  <a:lnTo>
                    <a:pt x="140329" y="1014145"/>
                  </a:lnTo>
                  <a:lnTo>
                    <a:pt x="10231" y="893445"/>
                  </a:lnTo>
                  <a:cubicBezTo>
                    <a:pt x="4224" y="888473"/>
                    <a:pt x="802" y="881537"/>
                    <a:pt x="124" y="874342"/>
                  </a:cubicBezTo>
                  <a:cubicBezTo>
                    <a:pt x="-552" y="867147"/>
                    <a:pt x="1515" y="859694"/>
                    <a:pt x="6488" y="853688"/>
                  </a:cubicBezTo>
                  <a:cubicBezTo>
                    <a:pt x="8974" y="850685"/>
                    <a:pt x="11951" y="848328"/>
                    <a:pt x="15206" y="846637"/>
                  </a:cubicBezTo>
                  <a:cubicBezTo>
                    <a:pt x="24972" y="841564"/>
                    <a:pt x="37236" y="842487"/>
                    <a:pt x="46246" y="849945"/>
                  </a:cubicBezTo>
                  <a:lnTo>
                    <a:pt x="145483" y="932108"/>
                  </a:lnTo>
                  <a:lnTo>
                    <a:pt x="151079" y="922453"/>
                  </a:lnTo>
                  <a:lnTo>
                    <a:pt x="34364" y="758083"/>
                  </a:lnTo>
                  <a:cubicBezTo>
                    <a:pt x="22522" y="741407"/>
                    <a:pt x="26442" y="718292"/>
                    <a:pt x="43117" y="706451"/>
                  </a:cubicBezTo>
                  <a:cubicBezTo>
                    <a:pt x="47286" y="703491"/>
                    <a:pt x="51857" y="701515"/>
                    <a:pt x="56554" y="700479"/>
                  </a:cubicBezTo>
                  <a:cubicBezTo>
                    <a:pt x="70646" y="697368"/>
                    <a:pt x="85868" y="702698"/>
                    <a:pt x="94748" y="715205"/>
                  </a:cubicBezTo>
                  <a:lnTo>
                    <a:pt x="210990" y="878908"/>
                  </a:lnTo>
                  <a:lnTo>
                    <a:pt x="222497" y="874634"/>
                  </a:lnTo>
                  <a:lnTo>
                    <a:pt x="142761" y="659972"/>
                  </a:lnTo>
                  <a:cubicBezTo>
                    <a:pt x="135640" y="640801"/>
                    <a:pt x="145408" y="619487"/>
                    <a:pt x="164579" y="612365"/>
                  </a:cubicBezTo>
                  <a:cubicBezTo>
                    <a:pt x="183750" y="605244"/>
                    <a:pt x="205065" y="615013"/>
                    <a:pt x="212186" y="634184"/>
                  </a:cubicBezTo>
                  <a:lnTo>
                    <a:pt x="291922" y="848846"/>
                  </a:lnTo>
                  <a:lnTo>
                    <a:pt x="301193" y="845402"/>
                  </a:lnTo>
                  <a:lnTo>
                    <a:pt x="282376" y="645510"/>
                  </a:lnTo>
                  <a:cubicBezTo>
                    <a:pt x="280460" y="625149"/>
                    <a:pt x="295412" y="607089"/>
                    <a:pt x="315773" y="605172"/>
                  </a:cubicBezTo>
                  <a:cubicBezTo>
                    <a:pt x="336135" y="603256"/>
                    <a:pt x="354193" y="618208"/>
                    <a:pt x="356110" y="638569"/>
                  </a:cubicBezTo>
                  <a:lnTo>
                    <a:pt x="395290" y="895858"/>
                  </a:lnTo>
                  <a:cubicBezTo>
                    <a:pt x="407349" y="907380"/>
                    <a:pt x="427314" y="896825"/>
                    <a:pt x="433293" y="888927"/>
                  </a:cubicBezTo>
                  <a:lnTo>
                    <a:pt x="486578" y="819754"/>
                  </a:lnTo>
                  <a:cubicBezTo>
                    <a:pt x="502435" y="800601"/>
                    <a:pt x="532656" y="797270"/>
                    <a:pt x="552531" y="813700"/>
                  </a:cubicBezTo>
                  <a:cubicBezTo>
                    <a:pt x="572405" y="830129"/>
                    <a:pt x="566558" y="862563"/>
                    <a:pt x="550701" y="881716"/>
                  </a:cubicBezTo>
                  <a:lnTo>
                    <a:pt x="463050" y="1008797"/>
                  </a:lnTo>
                  <a:cubicBezTo>
                    <a:pt x="461743" y="1038155"/>
                    <a:pt x="451835" y="1066403"/>
                    <a:pt x="434932" y="1090029"/>
                  </a:cubicBezTo>
                  <a:lnTo>
                    <a:pt x="414815" y="1110898"/>
                  </a:lnTo>
                  <a:lnTo>
                    <a:pt x="542904" y="1419097"/>
                  </a:lnTo>
                  <a:lnTo>
                    <a:pt x="925993" y="1300828"/>
                  </a:lnTo>
                  <a:lnTo>
                    <a:pt x="949049" y="1288313"/>
                  </a:lnTo>
                  <a:cubicBezTo>
                    <a:pt x="976669" y="1276631"/>
                    <a:pt x="1007036" y="1270171"/>
                    <a:pt x="1038911" y="1270171"/>
                  </a:cubicBezTo>
                  <a:lnTo>
                    <a:pt x="1077107" y="1270171"/>
                  </a:lnTo>
                  <a:lnTo>
                    <a:pt x="1095325" y="1144120"/>
                  </a:lnTo>
                  <a:lnTo>
                    <a:pt x="1057944" y="1133660"/>
                  </a:lnTo>
                  <a:cubicBezTo>
                    <a:pt x="923350" y="1082833"/>
                    <a:pt x="814281" y="961666"/>
                    <a:pt x="759904" y="805575"/>
                  </a:cubicBezTo>
                  <a:lnTo>
                    <a:pt x="755617" y="788810"/>
                  </a:lnTo>
                  <a:lnTo>
                    <a:pt x="714697" y="789097"/>
                  </a:lnTo>
                  <a:cubicBezTo>
                    <a:pt x="662386" y="776425"/>
                    <a:pt x="614744" y="726711"/>
                    <a:pt x="596539" y="658768"/>
                  </a:cubicBezTo>
                  <a:cubicBezTo>
                    <a:pt x="572265" y="568178"/>
                    <a:pt x="609517" y="479486"/>
                    <a:pt x="679744" y="460669"/>
                  </a:cubicBezTo>
                  <a:cubicBezTo>
                    <a:pt x="697301" y="455965"/>
                    <a:pt x="715256" y="456073"/>
                    <a:pt x="732693" y="460297"/>
                  </a:cubicBezTo>
                  <a:lnTo>
                    <a:pt x="732758" y="460329"/>
                  </a:lnTo>
                  <a:lnTo>
                    <a:pt x="759904" y="354155"/>
                  </a:lnTo>
                  <a:cubicBezTo>
                    <a:pt x="832406" y="146033"/>
                    <a:pt x="1002140" y="0"/>
                    <a:pt x="11999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1C693FCC-7FF7-4A40-DCB2-55E0DE07A8CE}"/>
                </a:ext>
              </a:extLst>
            </p:cNvPr>
            <p:cNvSpPr/>
            <p:nvPr/>
          </p:nvSpPr>
          <p:spPr bwMode="auto">
            <a:xfrm>
              <a:off x="111121" y="3018640"/>
              <a:ext cx="574186" cy="485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乗算記号 9">
              <a:extLst>
                <a:ext uri="{FF2B5EF4-FFF2-40B4-BE49-F238E27FC236}">
                  <a16:creationId xmlns:a16="http://schemas.microsoft.com/office/drawing/2014/main" id="{746C3BF2-3EA3-0F4A-E95C-2D11D82DFAD1}"/>
                </a:ext>
              </a:extLst>
            </p:cNvPr>
            <p:cNvSpPr/>
            <p:nvPr/>
          </p:nvSpPr>
          <p:spPr bwMode="auto">
            <a:xfrm>
              <a:off x="6299" y="2676102"/>
              <a:ext cx="303092" cy="303092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乗算記号 10">
              <a:extLst>
                <a:ext uri="{FF2B5EF4-FFF2-40B4-BE49-F238E27FC236}">
                  <a16:creationId xmlns:a16="http://schemas.microsoft.com/office/drawing/2014/main" id="{996147D9-2D02-2A0C-7E77-3E8DB5F99DC6}"/>
                </a:ext>
              </a:extLst>
            </p:cNvPr>
            <p:cNvSpPr/>
            <p:nvPr/>
          </p:nvSpPr>
          <p:spPr bwMode="auto">
            <a:xfrm>
              <a:off x="482549" y="2676102"/>
              <a:ext cx="303092" cy="303092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星: 12 pt 11">
              <a:extLst>
                <a:ext uri="{FF2B5EF4-FFF2-40B4-BE49-F238E27FC236}">
                  <a16:creationId xmlns:a16="http://schemas.microsoft.com/office/drawing/2014/main" id="{9DEFE3CA-E003-BA35-C35A-C168CEE98F45}"/>
                </a:ext>
              </a:extLst>
            </p:cNvPr>
            <p:cNvSpPr/>
            <p:nvPr/>
          </p:nvSpPr>
          <p:spPr bwMode="auto">
            <a:xfrm>
              <a:off x="-101893" y="2018688"/>
              <a:ext cx="975900" cy="657414"/>
            </a:xfrm>
            <a:prstGeom prst="star12">
              <a:avLst>
                <a:gd name="adj" fmla="val 33837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3D8A33D-3AA3-D1A2-0F50-07AB3597F548}"/>
              </a:ext>
            </a:extLst>
          </p:cNvPr>
          <p:cNvGrpSpPr/>
          <p:nvPr/>
        </p:nvGrpSpPr>
        <p:grpSpPr>
          <a:xfrm>
            <a:off x="3708777" y="3817750"/>
            <a:ext cx="2526409" cy="2526409"/>
            <a:chOff x="1994717" y="1821682"/>
            <a:chExt cx="2735056" cy="273505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00CB9485-11AE-78F2-716F-748F66D8B566}"/>
                </a:ext>
              </a:extLst>
            </p:cNvPr>
            <p:cNvSpPr/>
            <p:nvPr/>
          </p:nvSpPr>
          <p:spPr bwMode="auto">
            <a:xfrm>
              <a:off x="1994717" y="182168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7CE5F5AC-1D5C-976A-A629-8BB15ADA6C75}"/>
                </a:ext>
              </a:extLst>
            </p:cNvPr>
            <p:cNvSpPr/>
            <p:nvPr/>
          </p:nvSpPr>
          <p:spPr bwMode="auto">
            <a:xfrm>
              <a:off x="2182296" y="200926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923D641-5913-AA4F-0714-E78B332BE655}"/>
                </a:ext>
              </a:extLst>
            </p:cNvPr>
            <p:cNvSpPr/>
            <p:nvPr/>
          </p:nvSpPr>
          <p:spPr bwMode="auto">
            <a:xfrm>
              <a:off x="2073679" y="1900644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2BC7DF3-9D4E-015A-8500-C9687D153C4A}"/>
                </a:ext>
              </a:extLst>
            </p:cNvPr>
            <p:cNvSpPr/>
            <p:nvPr/>
          </p:nvSpPr>
          <p:spPr bwMode="auto">
            <a:xfrm rot="900000">
              <a:off x="4082751" y="2261619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C745290-1D74-6C43-0987-370E1ECAC347}"/>
                </a:ext>
              </a:extLst>
            </p:cNvPr>
            <p:cNvSpPr/>
            <p:nvPr/>
          </p:nvSpPr>
          <p:spPr bwMode="auto">
            <a:xfrm>
              <a:off x="2159164" y="2461170"/>
              <a:ext cx="2411780" cy="1855236"/>
            </a:xfrm>
            <a:custGeom>
              <a:avLst/>
              <a:gdLst>
                <a:gd name="connsiteX0" fmla="*/ 1199965 w 2411780"/>
                <a:gd name="connsiteY0" fmla="*/ 0 h 1855236"/>
                <a:gd name="connsiteX1" fmla="*/ 1640026 w 2411780"/>
                <a:gd name="connsiteY1" fmla="*/ 354155 h 1855236"/>
                <a:gd name="connsiteX2" fmla="*/ 1667168 w 2411780"/>
                <a:gd name="connsiteY2" fmla="*/ 460313 h 1855236"/>
                <a:gd name="connsiteX3" fmla="*/ 1717829 w 2411780"/>
                <a:gd name="connsiteY3" fmla="*/ 460669 h 1855236"/>
                <a:gd name="connsiteX4" fmla="*/ 1801033 w 2411780"/>
                <a:gd name="connsiteY4" fmla="*/ 658768 h 1855236"/>
                <a:gd name="connsiteX5" fmla="*/ 1682876 w 2411780"/>
                <a:gd name="connsiteY5" fmla="*/ 789097 h 1855236"/>
                <a:gd name="connsiteX6" fmla="*/ 1644308 w 2411780"/>
                <a:gd name="connsiteY6" fmla="*/ 788826 h 1855236"/>
                <a:gd name="connsiteX7" fmla="*/ 1640026 w 2411780"/>
                <a:gd name="connsiteY7" fmla="*/ 805575 h 1855236"/>
                <a:gd name="connsiteX8" fmla="*/ 1341986 w 2411780"/>
                <a:gd name="connsiteY8" fmla="*/ 1133660 h 1855236"/>
                <a:gd name="connsiteX9" fmla="*/ 1304605 w 2411780"/>
                <a:gd name="connsiteY9" fmla="*/ 1144120 h 1855236"/>
                <a:gd name="connsiteX10" fmla="*/ 1322823 w 2411780"/>
                <a:gd name="connsiteY10" fmla="*/ 1270171 h 1855236"/>
                <a:gd name="connsiteX11" fmla="*/ 1376847 w 2411780"/>
                <a:gd name="connsiteY11" fmla="*/ 1270171 h 1855236"/>
                <a:gd name="connsiteX12" fmla="*/ 1466709 w 2411780"/>
                <a:gd name="connsiteY12" fmla="*/ 1288313 h 1855236"/>
                <a:gd name="connsiteX13" fmla="*/ 1484839 w 2411780"/>
                <a:gd name="connsiteY13" fmla="*/ 1298154 h 1855236"/>
                <a:gd name="connsiteX14" fmla="*/ 1868876 w 2411780"/>
                <a:gd name="connsiteY14" fmla="*/ 1416716 h 1855236"/>
                <a:gd name="connsiteX15" fmla="*/ 1996965 w 2411780"/>
                <a:gd name="connsiteY15" fmla="*/ 1108517 h 1855236"/>
                <a:gd name="connsiteX16" fmla="*/ 1976848 w 2411780"/>
                <a:gd name="connsiteY16" fmla="*/ 1087648 h 1855236"/>
                <a:gd name="connsiteX17" fmla="*/ 1948730 w 2411780"/>
                <a:gd name="connsiteY17" fmla="*/ 1006416 h 1855236"/>
                <a:gd name="connsiteX18" fmla="*/ 1861079 w 2411780"/>
                <a:gd name="connsiteY18" fmla="*/ 879335 h 1855236"/>
                <a:gd name="connsiteX19" fmla="*/ 1859249 w 2411780"/>
                <a:gd name="connsiteY19" fmla="*/ 811319 h 1855236"/>
                <a:gd name="connsiteX20" fmla="*/ 1925202 w 2411780"/>
                <a:gd name="connsiteY20" fmla="*/ 817373 h 1855236"/>
                <a:gd name="connsiteX21" fmla="*/ 1978487 w 2411780"/>
                <a:gd name="connsiteY21" fmla="*/ 886546 h 1855236"/>
                <a:gd name="connsiteX22" fmla="*/ 2016490 w 2411780"/>
                <a:gd name="connsiteY22" fmla="*/ 893477 h 1855236"/>
                <a:gd name="connsiteX23" fmla="*/ 2055670 w 2411780"/>
                <a:gd name="connsiteY23" fmla="*/ 636188 h 1855236"/>
                <a:gd name="connsiteX24" fmla="*/ 2096007 w 2411780"/>
                <a:gd name="connsiteY24" fmla="*/ 602791 h 1855236"/>
                <a:gd name="connsiteX25" fmla="*/ 2129404 w 2411780"/>
                <a:gd name="connsiteY25" fmla="*/ 643129 h 1855236"/>
                <a:gd name="connsiteX26" fmla="*/ 2110587 w 2411780"/>
                <a:gd name="connsiteY26" fmla="*/ 843021 h 1855236"/>
                <a:gd name="connsiteX27" fmla="*/ 2119858 w 2411780"/>
                <a:gd name="connsiteY27" fmla="*/ 846465 h 1855236"/>
                <a:gd name="connsiteX28" fmla="*/ 2199594 w 2411780"/>
                <a:gd name="connsiteY28" fmla="*/ 631803 h 1855236"/>
                <a:gd name="connsiteX29" fmla="*/ 2247201 w 2411780"/>
                <a:gd name="connsiteY29" fmla="*/ 609984 h 1855236"/>
                <a:gd name="connsiteX30" fmla="*/ 2269019 w 2411780"/>
                <a:gd name="connsiteY30" fmla="*/ 657591 h 1855236"/>
                <a:gd name="connsiteX31" fmla="*/ 2189283 w 2411780"/>
                <a:gd name="connsiteY31" fmla="*/ 872253 h 1855236"/>
                <a:gd name="connsiteX32" fmla="*/ 2200790 w 2411780"/>
                <a:gd name="connsiteY32" fmla="*/ 876527 h 1855236"/>
                <a:gd name="connsiteX33" fmla="*/ 2317032 w 2411780"/>
                <a:gd name="connsiteY33" fmla="*/ 712824 h 1855236"/>
                <a:gd name="connsiteX34" fmla="*/ 2355226 w 2411780"/>
                <a:gd name="connsiteY34" fmla="*/ 698098 h 1855236"/>
                <a:gd name="connsiteX35" fmla="*/ 2368663 w 2411780"/>
                <a:gd name="connsiteY35" fmla="*/ 704070 h 1855236"/>
                <a:gd name="connsiteX36" fmla="*/ 2377416 w 2411780"/>
                <a:gd name="connsiteY36" fmla="*/ 755702 h 1855236"/>
                <a:gd name="connsiteX37" fmla="*/ 2260701 w 2411780"/>
                <a:gd name="connsiteY37" fmla="*/ 920072 h 1855236"/>
                <a:gd name="connsiteX38" fmla="*/ 2266297 w 2411780"/>
                <a:gd name="connsiteY38" fmla="*/ 929727 h 1855236"/>
                <a:gd name="connsiteX39" fmla="*/ 2365534 w 2411780"/>
                <a:gd name="connsiteY39" fmla="*/ 847564 h 1855236"/>
                <a:gd name="connsiteX40" fmla="*/ 2396574 w 2411780"/>
                <a:gd name="connsiteY40" fmla="*/ 844256 h 1855236"/>
                <a:gd name="connsiteX41" fmla="*/ 2405292 w 2411780"/>
                <a:gd name="connsiteY41" fmla="*/ 851307 h 1855236"/>
                <a:gd name="connsiteX42" fmla="*/ 2411656 w 2411780"/>
                <a:gd name="connsiteY42" fmla="*/ 871961 h 1855236"/>
                <a:gd name="connsiteX43" fmla="*/ 2401549 w 2411780"/>
                <a:gd name="connsiteY43" fmla="*/ 891064 h 1855236"/>
                <a:gd name="connsiteX44" fmla="*/ 2271451 w 2411780"/>
                <a:gd name="connsiteY44" fmla="*/ 1011764 h 1855236"/>
                <a:gd name="connsiteX45" fmla="*/ 2254510 w 2411780"/>
                <a:gd name="connsiteY45" fmla="*/ 1057372 h 1855236"/>
                <a:gd name="connsiteX46" fmla="*/ 2148628 w 2411780"/>
                <a:gd name="connsiteY46" fmla="*/ 1151455 h 1855236"/>
                <a:gd name="connsiteX47" fmla="*/ 2122379 w 2411780"/>
                <a:gd name="connsiteY47" fmla="*/ 1155198 h 1855236"/>
                <a:gd name="connsiteX48" fmla="*/ 2016109 w 2411780"/>
                <a:gd name="connsiteY48" fmla="*/ 1511653 h 1855236"/>
                <a:gd name="connsiteX49" fmla="*/ 1879157 w 2411780"/>
                <a:gd name="connsiteY49" fmla="*/ 1578382 h 1855236"/>
                <a:gd name="connsiteX50" fmla="*/ 1607044 w 2411780"/>
                <a:gd name="connsiteY50" fmla="*/ 1497742 h 1855236"/>
                <a:gd name="connsiteX51" fmla="*/ 1607708 w 2411780"/>
                <a:gd name="connsiteY51" fmla="*/ 1501032 h 1855236"/>
                <a:gd name="connsiteX52" fmla="*/ 1607708 w 2411780"/>
                <a:gd name="connsiteY52" fmla="*/ 1855236 h 1855236"/>
                <a:gd name="connsiteX53" fmla="*/ 808050 w 2411780"/>
                <a:gd name="connsiteY53" fmla="*/ 1855236 h 1855236"/>
                <a:gd name="connsiteX54" fmla="*/ 808050 w 2411780"/>
                <a:gd name="connsiteY54" fmla="*/ 1501032 h 1855236"/>
                <a:gd name="connsiteX55" fmla="*/ 808246 w 2411780"/>
                <a:gd name="connsiteY55" fmla="*/ 1499083 h 1855236"/>
                <a:gd name="connsiteX56" fmla="*/ 532623 w 2411780"/>
                <a:gd name="connsiteY56" fmla="*/ 1580763 h 1855236"/>
                <a:gd name="connsiteX57" fmla="*/ 395671 w 2411780"/>
                <a:gd name="connsiteY57" fmla="*/ 1514034 h 1855236"/>
                <a:gd name="connsiteX58" fmla="*/ 289401 w 2411780"/>
                <a:gd name="connsiteY58" fmla="*/ 1157579 h 1855236"/>
                <a:gd name="connsiteX59" fmla="*/ 263152 w 2411780"/>
                <a:gd name="connsiteY59" fmla="*/ 1153836 h 1855236"/>
                <a:gd name="connsiteX60" fmla="*/ 157270 w 2411780"/>
                <a:gd name="connsiteY60" fmla="*/ 1059753 h 1855236"/>
                <a:gd name="connsiteX61" fmla="*/ 140329 w 2411780"/>
                <a:gd name="connsiteY61" fmla="*/ 1014145 h 1855236"/>
                <a:gd name="connsiteX62" fmla="*/ 10231 w 2411780"/>
                <a:gd name="connsiteY62" fmla="*/ 893445 h 1855236"/>
                <a:gd name="connsiteX63" fmla="*/ 124 w 2411780"/>
                <a:gd name="connsiteY63" fmla="*/ 874342 h 1855236"/>
                <a:gd name="connsiteX64" fmla="*/ 6488 w 2411780"/>
                <a:gd name="connsiteY64" fmla="*/ 853688 h 1855236"/>
                <a:gd name="connsiteX65" fmla="*/ 15206 w 2411780"/>
                <a:gd name="connsiteY65" fmla="*/ 846637 h 1855236"/>
                <a:gd name="connsiteX66" fmla="*/ 46246 w 2411780"/>
                <a:gd name="connsiteY66" fmla="*/ 849945 h 1855236"/>
                <a:gd name="connsiteX67" fmla="*/ 145483 w 2411780"/>
                <a:gd name="connsiteY67" fmla="*/ 932108 h 1855236"/>
                <a:gd name="connsiteX68" fmla="*/ 151079 w 2411780"/>
                <a:gd name="connsiteY68" fmla="*/ 922453 h 1855236"/>
                <a:gd name="connsiteX69" fmla="*/ 34364 w 2411780"/>
                <a:gd name="connsiteY69" fmla="*/ 758083 h 1855236"/>
                <a:gd name="connsiteX70" fmla="*/ 43117 w 2411780"/>
                <a:gd name="connsiteY70" fmla="*/ 706451 h 1855236"/>
                <a:gd name="connsiteX71" fmla="*/ 56554 w 2411780"/>
                <a:gd name="connsiteY71" fmla="*/ 700479 h 1855236"/>
                <a:gd name="connsiteX72" fmla="*/ 94748 w 2411780"/>
                <a:gd name="connsiteY72" fmla="*/ 715205 h 1855236"/>
                <a:gd name="connsiteX73" fmla="*/ 210990 w 2411780"/>
                <a:gd name="connsiteY73" fmla="*/ 878908 h 1855236"/>
                <a:gd name="connsiteX74" fmla="*/ 222497 w 2411780"/>
                <a:gd name="connsiteY74" fmla="*/ 874634 h 1855236"/>
                <a:gd name="connsiteX75" fmla="*/ 142761 w 2411780"/>
                <a:gd name="connsiteY75" fmla="*/ 659972 h 1855236"/>
                <a:gd name="connsiteX76" fmla="*/ 164579 w 2411780"/>
                <a:gd name="connsiteY76" fmla="*/ 612365 h 1855236"/>
                <a:gd name="connsiteX77" fmla="*/ 212186 w 2411780"/>
                <a:gd name="connsiteY77" fmla="*/ 634184 h 1855236"/>
                <a:gd name="connsiteX78" fmla="*/ 291922 w 2411780"/>
                <a:gd name="connsiteY78" fmla="*/ 848846 h 1855236"/>
                <a:gd name="connsiteX79" fmla="*/ 301193 w 2411780"/>
                <a:gd name="connsiteY79" fmla="*/ 845402 h 1855236"/>
                <a:gd name="connsiteX80" fmla="*/ 282376 w 2411780"/>
                <a:gd name="connsiteY80" fmla="*/ 645510 h 1855236"/>
                <a:gd name="connsiteX81" fmla="*/ 315773 w 2411780"/>
                <a:gd name="connsiteY81" fmla="*/ 605172 h 1855236"/>
                <a:gd name="connsiteX82" fmla="*/ 356110 w 2411780"/>
                <a:gd name="connsiteY82" fmla="*/ 638569 h 1855236"/>
                <a:gd name="connsiteX83" fmla="*/ 395290 w 2411780"/>
                <a:gd name="connsiteY83" fmla="*/ 895858 h 1855236"/>
                <a:gd name="connsiteX84" fmla="*/ 433293 w 2411780"/>
                <a:gd name="connsiteY84" fmla="*/ 888927 h 1855236"/>
                <a:gd name="connsiteX85" fmla="*/ 486578 w 2411780"/>
                <a:gd name="connsiteY85" fmla="*/ 819754 h 1855236"/>
                <a:gd name="connsiteX86" fmla="*/ 552531 w 2411780"/>
                <a:gd name="connsiteY86" fmla="*/ 813700 h 1855236"/>
                <a:gd name="connsiteX87" fmla="*/ 550701 w 2411780"/>
                <a:gd name="connsiteY87" fmla="*/ 881716 h 1855236"/>
                <a:gd name="connsiteX88" fmla="*/ 463050 w 2411780"/>
                <a:gd name="connsiteY88" fmla="*/ 1008797 h 1855236"/>
                <a:gd name="connsiteX89" fmla="*/ 434932 w 2411780"/>
                <a:gd name="connsiteY89" fmla="*/ 1090029 h 1855236"/>
                <a:gd name="connsiteX90" fmla="*/ 414815 w 2411780"/>
                <a:gd name="connsiteY90" fmla="*/ 1110898 h 1855236"/>
                <a:gd name="connsiteX91" fmla="*/ 542904 w 2411780"/>
                <a:gd name="connsiteY91" fmla="*/ 1419097 h 1855236"/>
                <a:gd name="connsiteX92" fmla="*/ 925993 w 2411780"/>
                <a:gd name="connsiteY92" fmla="*/ 1300828 h 1855236"/>
                <a:gd name="connsiteX93" fmla="*/ 949049 w 2411780"/>
                <a:gd name="connsiteY93" fmla="*/ 1288313 h 1855236"/>
                <a:gd name="connsiteX94" fmla="*/ 1038911 w 2411780"/>
                <a:gd name="connsiteY94" fmla="*/ 1270171 h 1855236"/>
                <a:gd name="connsiteX95" fmla="*/ 1077107 w 2411780"/>
                <a:gd name="connsiteY95" fmla="*/ 1270171 h 1855236"/>
                <a:gd name="connsiteX96" fmla="*/ 1095325 w 2411780"/>
                <a:gd name="connsiteY96" fmla="*/ 1144120 h 1855236"/>
                <a:gd name="connsiteX97" fmla="*/ 1057944 w 2411780"/>
                <a:gd name="connsiteY97" fmla="*/ 1133660 h 1855236"/>
                <a:gd name="connsiteX98" fmla="*/ 759904 w 2411780"/>
                <a:gd name="connsiteY98" fmla="*/ 805575 h 1855236"/>
                <a:gd name="connsiteX99" fmla="*/ 755617 w 2411780"/>
                <a:gd name="connsiteY99" fmla="*/ 788810 h 1855236"/>
                <a:gd name="connsiteX100" fmla="*/ 714697 w 2411780"/>
                <a:gd name="connsiteY100" fmla="*/ 789097 h 1855236"/>
                <a:gd name="connsiteX101" fmla="*/ 596539 w 2411780"/>
                <a:gd name="connsiteY101" fmla="*/ 658768 h 1855236"/>
                <a:gd name="connsiteX102" fmla="*/ 679744 w 2411780"/>
                <a:gd name="connsiteY102" fmla="*/ 460669 h 1855236"/>
                <a:gd name="connsiteX103" fmla="*/ 732693 w 2411780"/>
                <a:gd name="connsiteY103" fmla="*/ 460297 h 1855236"/>
                <a:gd name="connsiteX104" fmla="*/ 732758 w 2411780"/>
                <a:gd name="connsiteY104" fmla="*/ 460329 h 1855236"/>
                <a:gd name="connsiteX105" fmla="*/ 759904 w 2411780"/>
                <a:gd name="connsiteY105" fmla="*/ 354155 h 1855236"/>
                <a:gd name="connsiteX106" fmla="*/ 1199965 w 2411780"/>
                <a:gd name="connsiteY106" fmla="*/ 0 h 185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2411780" h="1855236">
                  <a:moveTo>
                    <a:pt x="1199965" y="0"/>
                  </a:moveTo>
                  <a:cubicBezTo>
                    <a:pt x="1397790" y="0"/>
                    <a:pt x="1567524" y="146033"/>
                    <a:pt x="1640026" y="354155"/>
                  </a:cubicBezTo>
                  <a:lnTo>
                    <a:pt x="1667168" y="460313"/>
                  </a:lnTo>
                  <a:lnTo>
                    <a:pt x="1717829" y="460669"/>
                  </a:lnTo>
                  <a:cubicBezTo>
                    <a:pt x="1788055" y="479486"/>
                    <a:pt x="1825307" y="568178"/>
                    <a:pt x="1801033" y="658768"/>
                  </a:cubicBezTo>
                  <a:cubicBezTo>
                    <a:pt x="1782828" y="726711"/>
                    <a:pt x="1735186" y="776425"/>
                    <a:pt x="1682876" y="789097"/>
                  </a:cubicBezTo>
                  <a:lnTo>
                    <a:pt x="1644308" y="788826"/>
                  </a:lnTo>
                  <a:lnTo>
                    <a:pt x="1640026" y="805575"/>
                  </a:lnTo>
                  <a:cubicBezTo>
                    <a:pt x="1585649" y="961666"/>
                    <a:pt x="1476580" y="1082833"/>
                    <a:pt x="1341986" y="1133660"/>
                  </a:cubicBezTo>
                  <a:lnTo>
                    <a:pt x="1304605" y="1144120"/>
                  </a:lnTo>
                  <a:lnTo>
                    <a:pt x="1322823" y="1270171"/>
                  </a:lnTo>
                  <a:lnTo>
                    <a:pt x="1376847" y="1270171"/>
                  </a:lnTo>
                  <a:cubicBezTo>
                    <a:pt x="1408722" y="1270171"/>
                    <a:pt x="1439089" y="1276631"/>
                    <a:pt x="1466709" y="1288313"/>
                  </a:cubicBezTo>
                  <a:lnTo>
                    <a:pt x="1484839" y="1298154"/>
                  </a:lnTo>
                  <a:lnTo>
                    <a:pt x="1868876" y="1416716"/>
                  </a:lnTo>
                  <a:lnTo>
                    <a:pt x="1996965" y="1108517"/>
                  </a:lnTo>
                  <a:lnTo>
                    <a:pt x="1976848" y="1087648"/>
                  </a:lnTo>
                  <a:cubicBezTo>
                    <a:pt x="1959945" y="1064022"/>
                    <a:pt x="1950037" y="1035774"/>
                    <a:pt x="1948730" y="1006416"/>
                  </a:cubicBezTo>
                  <a:lnTo>
                    <a:pt x="1861079" y="879335"/>
                  </a:lnTo>
                  <a:cubicBezTo>
                    <a:pt x="1845222" y="860182"/>
                    <a:pt x="1839375" y="827748"/>
                    <a:pt x="1859249" y="811319"/>
                  </a:cubicBezTo>
                  <a:cubicBezTo>
                    <a:pt x="1879124" y="794889"/>
                    <a:pt x="1909345" y="798220"/>
                    <a:pt x="1925202" y="817373"/>
                  </a:cubicBezTo>
                  <a:lnTo>
                    <a:pt x="1978487" y="886546"/>
                  </a:lnTo>
                  <a:cubicBezTo>
                    <a:pt x="1984466" y="894444"/>
                    <a:pt x="2004431" y="904999"/>
                    <a:pt x="2016490" y="893477"/>
                  </a:cubicBezTo>
                  <a:lnTo>
                    <a:pt x="2055670" y="636188"/>
                  </a:lnTo>
                  <a:cubicBezTo>
                    <a:pt x="2057587" y="615827"/>
                    <a:pt x="2075645" y="600875"/>
                    <a:pt x="2096007" y="602791"/>
                  </a:cubicBezTo>
                  <a:cubicBezTo>
                    <a:pt x="2116368" y="604708"/>
                    <a:pt x="2131320" y="622768"/>
                    <a:pt x="2129404" y="643129"/>
                  </a:cubicBezTo>
                  <a:lnTo>
                    <a:pt x="2110587" y="843021"/>
                  </a:lnTo>
                  <a:lnTo>
                    <a:pt x="2119858" y="846465"/>
                  </a:lnTo>
                  <a:lnTo>
                    <a:pt x="2199594" y="631803"/>
                  </a:lnTo>
                  <a:cubicBezTo>
                    <a:pt x="2206715" y="612632"/>
                    <a:pt x="2228030" y="602863"/>
                    <a:pt x="2247201" y="609984"/>
                  </a:cubicBezTo>
                  <a:cubicBezTo>
                    <a:pt x="2266372" y="617106"/>
                    <a:pt x="2276140" y="638420"/>
                    <a:pt x="2269019" y="657591"/>
                  </a:cubicBezTo>
                  <a:lnTo>
                    <a:pt x="2189283" y="872253"/>
                  </a:lnTo>
                  <a:lnTo>
                    <a:pt x="2200790" y="876527"/>
                  </a:lnTo>
                  <a:lnTo>
                    <a:pt x="2317032" y="712824"/>
                  </a:lnTo>
                  <a:cubicBezTo>
                    <a:pt x="2325912" y="700317"/>
                    <a:pt x="2341134" y="694987"/>
                    <a:pt x="2355226" y="698098"/>
                  </a:cubicBezTo>
                  <a:cubicBezTo>
                    <a:pt x="2359923" y="699134"/>
                    <a:pt x="2364494" y="701110"/>
                    <a:pt x="2368663" y="704070"/>
                  </a:cubicBezTo>
                  <a:cubicBezTo>
                    <a:pt x="2385338" y="715911"/>
                    <a:pt x="2389258" y="739026"/>
                    <a:pt x="2377416" y="755702"/>
                  </a:cubicBezTo>
                  <a:lnTo>
                    <a:pt x="2260701" y="920072"/>
                  </a:lnTo>
                  <a:lnTo>
                    <a:pt x="2266297" y="929727"/>
                  </a:lnTo>
                  <a:lnTo>
                    <a:pt x="2365534" y="847564"/>
                  </a:lnTo>
                  <a:cubicBezTo>
                    <a:pt x="2374544" y="840106"/>
                    <a:pt x="2386808" y="839183"/>
                    <a:pt x="2396574" y="844256"/>
                  </a:cubicBezTo>
                  <a:cubicBezTo>
                    <a:pt x="2399829" y="845947"/>
                    <a:pt x="2402806" y="848304"/>
                    <a:pt x="2405292" y="851307"/>
                  </a:cubicBezTo>
                  <a:cubicBezTo>
                    <a:pt x="2410265" y="857313"/>
                    <a:pt x="2412332" y="864766"/>
                    <a:pt x="2411656" y="871961"/>
                  </a:cubicBezTo>
                  <a:cubicBezTo>
                    <a:pt x="2410978" y="879156"/>
                    <a:pt x="2407556" y="886092"/>
                    <a:pt x="2401549" y="891064"/>
                  </a:cubicBezTo>
                  <a:lnTo>
                    <a:pt x="2271451" y="1011764"/>
                  </a:lnTo>
                  <a:lnTo>
                    <a:pt x="2254510" y="1057372"/>
                  </a:lnTo>
                  <a:cubicBezTo>
                    <a:pt x="2236382" y="1106174"/>
                    <a:pt x="2195673" y="1140017"/>
                    <a:pt x="2148628" y="1151455"/>
                  </a:cubicBezTo>
                  <a:lnTo>
                    <a:pt x="2122379" y="1155198"/>
                  </a:lnTo>
                  <a:lnTo>
                    <a:pt x="2016109" y="1511653"/>
                  </a:lnTo>
                  <a:cubicBezTo>
                    <a:pt x="1998425" y="1559259"/>
                    <a:pt x="1931103" y="1597677"/>
                    <a:pt x="1879157" y="1578382"/>
                  </a:cubicBezTo>
                  <a:lnTo>
                    <a:pt x="1607044" y="1497742"/>
                  </a:lnTo>
                  <a:lnTo>
                    <a:pt x="1607708" y="1501032"/>
                  </a:lnTo>
                  <a:lnTo>
                    <a:pt x="1607708" y="1855236"/>
                  </a:lnTo>
                  <a:lnTo>
                    <a:pt x="808050" y="1855236"/>
                  </a:lnTo>
                  <a:lnTo>
                    <a:pt x="808050" y="1501032"/>
                  </a:lnTo>
                  <a:lnTo>
                    <a:pt x="808246" y="1499083"/>
                  </a:lnTo>
                  <a:lnTo>
                    <a:pt x="532623" y="1580763"/>
                  </a:lnTo>
                  <a:cubicBezTo>
                    <a:pt x="480677" y="1600058"/>
                    <a:pt x="413355" y="1561640"/>
                    <a:pt x="395671" y="1514034"/>
                  </a:cubicBezTo>
                  <a:lnTo>
                    <a:pt x="289401" y="1157579"/>
                  </a:lnTo>
                  <a:lnTo>
                    <a:pt x="263152" y="1153836"/>
                  </a:lnTo>
                  <a:cubicBezTo>
                    <a:pt x="216107" y="1142398"/>
                    <a:pt x="175398" y="1108555"/>
                    <a:pt x="157270" y="1059753"/>
                  </a:cubicBezTo>
                  <a:lnTo>
                    <a:pt x="140329" y="1014145"/>
                  </a:lnTo>
                  <a:lnTo>
                    <a:pt x="10231" y="893445"/>
                  </a:lnTo>
                  <a:cubicBezTo>
                    <a:pt x="4224" y="888473"/>
                    <a:pt x="802" y="881537"/>
                    <a:pt x="124" y="874342"/>
                  </a:cubicBezTo>
                  <a:cubicBezTo>
                    <a:pt x="-552" y="867147"/>
                    <a:pt x="1515" y="859694"/>
                    <a:pt x="6488" y="853688"/>
                  </a:cubicBezTo>
                  <a:cubicBezTo>
                    <a:pt x="8974" y="850685"/>
                    <a:pt x="11951" y="848328"/>
                    <a:pt x="15206" y="846637"/>
                  </a:cubicBezTo>
                  <a:cubicBezTo>
                    <a:pt x="24972" y="841564"/>
                    <a:pt x="37236" y="842487"/>
                    <a:pt x="46246" y="849945"/>
                  </a:cubicBezTo>
                  <a:lnTo>
                    <a:pt x="145483" y="932108"/>
                  </a:lnTo>
                  <a:lnTo>
                    <a:pt x="151079" y="922453"/>
                  </a:lnTo>
                  <a:lnTo>
                    <a:pt x="34364" y="758083"/>
                  </a:lnTo>
                  <a:cubicBezTo>
                    <a:pt x="22522" y="741407"/>
                    <a:pt x="26442" y="718292"/>
                    <a:pt x="43117" y="706451"/>
                  </a:cubicBezTo>
                  <a:cubicBezTo>
                    <a:pt x="47286" y="703491"/>
                    <a:pt x="51857" y="701515"/>
                    <a:pt x="56554" y="700479"/>
                  </a:cubicBezTo>
                  <a:cubicBezTo>
                    <a:pt x="70646" y="697368"/>
                    <a:pt x="85868" y="702698"/>
                    <a:pt x="94748" y="715205"/>
                  </a:cubicBezTo>
                  <a:lnTo>
                    <a:pt x="210990" y="878908"/>
                  </a:lnTo>
                  <a:lnTo>
                    <a:pt x="222497" y="874634"/>
                  </a:lnTo>
                  <a:lnTo>
                    <a:pt x="142761" y="659972"/>
                  </a:lnTo>
                  <a:cubicBezTo>
                    <a:pt x="135640" y="640801"/>
                    <a:pt x="145408" y="619487"/>
                    <a:pt x="164579" y="612365"/>
                  </a:cubicBezTo>
                  <a:cubicBezTo>
                    <a:pt x="183750" y="605244"/>
                    <a:pt x="205065" y="615013"/>
                    <a:pt x="212186" y="634184"/>
                  </a:cubicBezTo>
                  <a:lnTo>
                    <a:pt x="291922" y="848846"/>
                  </a:lnTo>
                  <a:lnTo>
                    <a:pt x="301193" y="845402"/>
                  </a:lnTo>
                  <a:lnTo>
                    <a:pt x="282376" y="645510"/>
                  </a:lnTo>
                  <a:cubicBezTo>
                    <a:pt x="280460" y="625149"/>
                    <a:pt x="295412" y="607089"/>
                    <a:pt x="315773" y="605172"/>
                  </a:cubicBezTo>
                  <a:cubicBezTo>
                    <a:pt x="336135" y="603256"/>
                    <a:pt x="354193" y="618208"/>
                    <a:pt x="356110" y="638569"/>
                  </a:cubicBezTo>
                  <a:lnTo>
                    <a:pt x="395290" y="895858"/>
                  </a:lnTo>
                  <a:cubicBezTo>
                    <a:pt x="407349" y="907380"/>
                    <a:pt x="427314" y="896825"/>
                    <a:pt x="433293" y="888927"/>
                  </a:cubicBezTo>
                  <a:lnTo>
                    <a:pt x="486578" y="819754"/>
                  </a:lnTo>
                  <a:cubicBezTo>
                    <a:pt x="502435" y="800601"/>
                    <a:pt x="532656" y="797270"/>
                    <a:pt x="552531" y="813700"/>
                  </a:cubicBezTo>
                  <a:cubicBezTo>
                    <a:pt x="572405" y="830129"/>
                    <a:pt x="566558" y="862563"/>
                    <a:pt x="550701" y="881716"/>
                  </a:cubicBezTo>
                  <a:lnTo>
                    <a:pt x="463050" y="1008797"/>
                  </a:lnTo>
                  <a:cubicBezTo>
                    <a:pt x="461743" y="1038155"/>
                    <a:pt x="451835" y="1066403"/>
                    <a:pt x="434932" y="1090029"/>
                  </a:cubicBezTo>
                  <a:lnTo>
                    <a:pt x="414815" y="1110898"/>
                  </a:lnTo>
                  <a:lnTo>
                    <a:pt x="542904" y="1419097"/>
                  </a:lnTo>
                  <a:lnTo>
                    <a:pt x="925993" y="1300828"/>
                  </a:lnTo>
                  <a:lnTo>
                    <a:pt x="949049" y="1288313"/>
                  </a:lnTo>
                  <a:cubicBezTo>
                    <a:pt x="976669" y="1276631"/>
                    <a:pt x="1007036" y="1270171"/>
                    <a:pt x="1038911" y="1270171"/>
                  </a:cubicBezTo>
                  <a:lnTo>
                    <a:pt x="1077107" y="1270171"/>
                  </a:lnTo>
                  <a:lnTo>
                    <a:pt x="1095325" y="1144120"/>
                  </a:lnTo>
                  <a:lnTo>
                    <a:pt x="1057944" y="1133660"/>
                  </a:lnTo>
                  <a:cubicBezTo>
                    <a:pt x="923350" y="1082833"/>
                    <a:pt x="814281" y="961666"/>
                    <a:pt x="759904" y="805575"/>
                  </a:cubicBezTo>
                  <a:lnTo>
                    <a:pt x="755617" y="788810"/>
                  </a:lnTo>
                  <a:lnTo>
                    <a:pt x="714697" y="789097"/>
                  </a:lnTo>
                  <a:cubicBezTo>
                    <a:pt x="662386" y="776425"/>
                    <a:pt x="614744" y="726711"/>
                    <a:pt x="596539" y="658768"/>
                  </a:cubicBezTo>
                  <a:cubicBezTo>
                    <a:pt x="572265" y="568178"/>
                    <a:pt x="609517" y="479486"/>
                    <a:pt x="679744" y="460669"/>
                  </a:cubicBezTo>
                  <a:cubicBezTo>
                    <a:pt x="697301" y="455965"/>
                    <a:pt x="715256" y="456073"/>
                    <a:pt x="732693" y="460297"/>
                  </a:cubicBezTo>
                  <a:lnTo>
                    <a:pt x="732758" y="460329"/>
                  </a:lnTo>
                  <a:lnTo>
                    <a:pt x="759904" y="354155"/>
                  </a:lnTo>
                  <a:cubicBezTo>
                    <a:pt x="832406" y="146033"/>
                    <a:pt x="1002140" y="0"/>
                    <a:pt x="11999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7121A4E2-907E-420C-10D4-CEA71961C13A}"/>
                </a:ext>
              </a:extLst>
            </p:cNvPr>
            <p:cNvSpPr/>
            <p:nvPr/>
          </p:nvSpPr>
          <p:spPr bwMode="auto">
            <a:xfrm>
              <a:off x="3072036" y="3091876"/>
              <a:ext cx="574186" cy="41250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乗算記号 19">
              <a:extLst>
                <a:ext uri="{FF2B5EF4-FFF2-40B4-BE49-F238E27FC236}">
                  <a16:creationId xmlns:a16="http://schemas.microsoft.com/office/drawing/2014/main" id="{8662B34B-DDC6-F765-C083-B20C815E06E0}"/>
                </a:ext>
              </a:extLst>
            </p:cNvPr>
            <p:cNvSpPr/>
            <p:nvPr/>
          </p:nvSpPr>
          <p:spPr bwMode="auto">
            <a:xfrm>
              <a:off x="2967214" y="2796165"/>
              <a:ext cx="303092" cy="303092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乗算記号 20">
              <a:extLst>
                <a:ext uri="{FF2B5EF4-FFF2-40B4-BE49-F238E27FC236}">
                  <a16:creationId xmlns:a16="http://schemas.microsoft.com/office/drawing/2014/main" id="{7D1B0226-5E23-66F6-7EA6-9D7463C4FB3A}"/>
                </a:ext>
              </a:extLst>
            </p:cNvPr>
            <p:cNvSpPr/>
            <p:nvPr/>
          </p:nvSpPr>
          <p:spPr bwMode="auto">
            <a:xfrm>
              <a:off x="3443464" y="2796165"/>
              <a:ext cx="303092" cy="303092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A2994CD-F736-BA53-9735-884F1235C8A1}"/>
                </a:ext>
              </a:extLst>
            </p:cNvPr>
            <p:cNvSpPr/>
            <p:nvPr/>
          </p:nvSpPr>
          <p:spPr bwMode="auto">
            <a:xfrm>
              <a:off x="2775915" y="2258481"/>
              <a:ext cx="1165534" cy="629722"/>
            </a:xfrm>
            <a:custGeom>
              <a:avLst/>
              <a:gdLst>
                <a:gd name="connsiteX0" fmla="*/ 1118206 w 1118206"/>
                <a:gd name="connsiteY0" fmla="*/ 572812 h 604153"/>
                <a:gd name="connsiteX1" fmla="*/ 1118206 w 1118206"/>
                <a:gd name="connsiteY1" fmla="*/ 572813 h 604153"/>
                <a:gd name="connsiteX2" fmla="*/ 1118206 w 1118206"/>
                <a:gd name="connsiteY2" fmla="*/ 572813 h 604153"/>
                <a:gd name="connsiteX3" fmla="*/ 0 w 1118206"/>
                <a:gd name="connsiteY3" fmla="*/ 572810 h 604153"/>
                <a:gd name="connsiteX4" fmla="*/ 0 w 1118206"/>
                <a:gd name="connsiteY4" fmla="*/ 572811 h 604153"/>
                <a:gd name="connsiteX5" fmla="*/ 0 w 1118206"/>
                <a:gd name="connsiteY5" fmla="*/ 572811 h 604153"/>
                <a:gd name="connsiteX6" fmla="*/ 555027 w 1118206"/>
                <a:gd name="connsiteY6" fmla="*/ 0 h 604153"/>
                <a:gd name="connsiteX7" fmla="*/ 1050915 w 1118206"/>
                <a:gd name="connsiteY7" fmla="*/ 445989 h 604153"/>
                <a:gd name="connsiteX8" fmla="*/ 1056909 w 1118206"/>
                <a:gd name="connsiteY8" fmla="*/ 511599 h 604153"/>
                <a:gd name="connsiteX9" fmla="*/ 1088415 w 1118206"/>
                <a:gd name="connsiteY9" fmla="*/ 520298 h 604153"/>
                <a:gd name="connsiteX10" fmla="*/ 1114187 w 1118206"/>
                <a:gd name="connsiteY10" fmla="*/ 540385 h 604153"/>
                <a:gd name="connsiteX11" fmla="*/ 1118206 w 1118206"/>
                <a:gd name="connsiteY11" fmla="*/ 572813 h 604153"/>
                <a:gd name="connsiteX12" fmla="*/ 1098118 w 1118206"/>
                <a:gd name="connsiteY12" fmla="*/ 598584 h 604153"/>
                <a:gd name="connsiteX13" fmla="*/ 1065690 w 1118206"/>
                <a:gd name="connsiteY13" fmla="*/ 602603 h 604153"/>
                <a:gd name="connsiteX14" fmla="*/ 1058802 w 1118206"/>
                <a:gd name="connsiteY14" fmla="*/ 600702 h 604153"/>
                <a:gd name="connsiteX15" fmla="*/ 1058778 w 1118206"/>
                <a:gd name="connsiteY15" fmla="*/ 600938 h 604153"/>
                <a:gd name="connsiteX16" fmla="*/ 1045917 w 1118206"/>
                <a:gd name="connsiteY16" fmla="*/ 597144 h 604153"/>
                <a:gd name="connsiteX17" fmla="*/ 1022780 w 1118206"/>
                <a:gd name="connsiteY17" fmla="*/ 590757 h 604153"/>
                <a:gd name="connsiteX18" fmla="*/ 1021877 w 1118206"/>
                <a:gd name="connsiteY18" fmla="*/ 590052 h 604153"/>
                <a:gd name="connsiteX19" fmla="*/ 917543 w 1118206"/>
                <a:gd name="connsiteY19" fmla="*/ 559274 h 604153"/>
                <a:gd name="connsiteX20" fmla="*/ 555027 w 1118206"/>
                <a:gd name="connsiteY20" fmla="*/ 519496 h 604153"/>
                <a:gd name="connsiteX21" fmla="*/ 192512 w 1118206"/>
                <a:gd name="connsiteY21" fmla="*/ 559274 h 604153"/>
                <a:gd name="connsiteX22" fmla="*/ 101289 w 1118206"/>
                <a:gd name="connsiteY22" fmla="*/ 586185 h 604153"/>
                <a:gd name="connsiteX23" fmla="*/ 95426 w 1118206"/>
                <a:gd name="connsiteY23" fmla="*/ 590755 h 604153"/>
                <a:gd name="connsiteX24" fmla="*/ 52516 w 1118206"/>
                <a:gd name="connsiteY24" fmla="*/ 602601 h 604153"/>
                <a:gd name="connsiteX25" fmla="*/ 20088 w 1118206"/>
                <a:gd name="connsiteY25" fmla="*/ 598582 h 604153"/>
                <a:gd name="connsiteX26" fmla="*/ 0 w 1118206"/>
                <a:gd name="connsiteY26" fmla="*/ 572811 h 604153"/>
                <a:gd name="connsiteX27" fmla="*/ 4019 w 1118206"/>
                <a:gd name="connsiteY27" fmla="*/ 540383 h 604153"/>
                <a:gd name="connsiteX28" fmla="*/ 29791 w 1118206"/>
                <a:gd name="connsiteY28" fmla="*/ 520296 h 604153"/>
                <a:gd name="connsiteX29" fmla="*/ 52934 w 1118206"/>
                <a:gd name="connsiteY29" fmla="*/ 513906 h 604153"/>
                <a:gd name="connsiteX30" fmla="*/ 59139 w 1118206"/>
                <a:gd name="connsiteY30" fmla="*/ 445989 h 604153"/>
                <a:gd name="connsiteX31" fmla="*/ 555027 w 1118206"/>
                <a:gd name="connsiteY31" fmla="*/ 0 h 60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18206" h="604153">
                  <a:moveTo>
                    <a:pt x="1118206" y="572812"/>
                  </a:moveTo>
                  <a:lnTo>
                    <a:pt x="1118206" y="572813"/>
                  </a:lnTo>
                  <a:lnTo>
                    <a:pt x="1118206" y="572813"/>
                  </a:lnTo>
                  <a:close/>
                  <a:moveTo>
                    <a:pt x="0" y="572810"/>
                  </a:moveTo>
                  <a:lnTo>
                    <a:pt x="0" y="572811"/>
                  </a:lnTo>
                  <a:lnTo>
                    <a:pt x="0" y="572811"/>
                  </a:lnTo>
                  <a:close/>
                  <a:moveTo>
                    <a:pt x="555027" y="0"/>
                  </a:moveTo>
                  <a:cubicBezTo>
                    <a:pt x="799634" y="0"/>
                    <a:pt x="1003717" y="191464"/>
                    <a:pt x="1050915" y="445989"/>
                  </a:cubicBezTo>
                  <a:lnTo>
                    <a:pt x="1056909" y="511599"/>
                  </a:lnTo>
                  <a:lnTo>
                    <a:pt x="1088415" y="520298"/>
                  </a:lnTo>
                  <a:cubicBezTo>
                    <a:pt x="1099779" y="523435"/>
                    <a:pt x="1108795" y="530882"/>
                    <a:pt x="1114187" y="540385"/>
                  </a:cubicBezTo>
                  <a:lnTo>
                    <a:pt x="1118206" y="572813"/>
                  </a:lnTo>
                  <a:lnTo>
                    <a:pt x="1098118" y="598584"/>
                  </a:lnTo>
                  <a:cubicBezTo>
                    <a:pt x="1088615" y="603975"/>
                    <a:pt x="1077055" y="605741"/>
                    <a:pt x="1065690" y="602603"/>
                  </a:cubicBezTo>
                  <a:lnTo>
                    <a:pt x="1058802" y="600702"/>
                  </a:lnTo>
                  <a:lnTo>
                    <a:pt x="1058778" y="600938"/>
                  </a:lnTo>
                  <a:lnTo>
                    <a:pt x="1045917" y="597144"/>
                  </a:lnTo>
                  <a:lnTo>
                    <a:pt x="1022780" y="590757"/>
                  </a:lnTo>
                  <a:lnTo>
                    <a:pt x="1021877" y="590052"/>
                  </a:lnTo>
                  <a:lnTo>
                    <a:pt x="917543" y="559274"/>
                  </a:lnTo>
                  <a:cubicBezTo>
                    <a:pt x="806120" y="533660"/>
                    <a:pt x="683617" y="519496"/>
                    <a:pt x="555027" y="519496"/>
                  </a:cubicBezTo>
                  <a:cubicBezTo>
                    <a:pt x="426437" y="519496"/>
                    <a:pt x="303934" y="533660"/>
                    <a:pt x="192512" y="559274"/>
                  </a:cubicBezTo>
                  <a:lnTo>
                    <a:pt x="101289" y="586185"/>
                  </a:lnTo>
                  <a:lnTo>
                    <a:pt x="95426" y="590755"/>
                  </a:lnTo>
                  <a:lnTo>
                    <a:pt x="52516" y="602601"/>
                  </a:lnTo>
                  <a:cubicBezTo>
                    <a:pt x="41151" y="605739"/>
                    <a:pt x="29591" y="603973"/>
                    <a:pt x="20088" y="598582"/>
                  </a:cubicBezTo>
                  <a:lnTo>
                    <a:pt x="0" y="572811"/>
                  </a:lnTo>
                  <a:lnTo>
                    <a:pt x="4019" y="540383"/>
                  </a:lnTo>
                  <a:cubicBezTo>
                    <a:pt x="9411" y="530880"/>
                    <a:pt x="18427" y="523433"/>
                    <a:pt x="29791" y="520296"/>
                  </a:cubicBezTo>
                  <a:lnTo>
                    <a:pt x="52934" y="513906"/>
                  </a:lnTo>
                  <a:lnTo>
                    <a:pt x="59139" y="445989"/>
                  </a:lnTo>
                  <a:cubicBezTo>
                    <a:pt x="106337" y="191464"/>
                    <a:pt x="310420" y="0"/>
                    <a:pt x="555027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星: 12 pt 22">
              <a:extLst>
                <a:ext uri="{FF2B5EF4-FFF2-40B4-BE49-F238E27FC236}">
                  <a16:creationId xmlns:a16="http://schemas.microsoft.com/office/drawing/2014/main" id="{131B7E40-DE89-32A7-6443-202C73152EF6}"/>
                </a:ext>
              </a:extLst>
            </p:cNvPr>
            <p:cNvSpPr/>
            <p:nvPr/>
          </p:nvSpPr>
          <p:spPr bwMode="auto">
            <a:xfrm>
              <a:off x="2859022" y="1956391"/>
              <a:ext cx="975900" cy="657414"/>
            </a:xfrm>
            <a:prstGeom prst="star12">
              <a:avLst>
                <a:gd name="adj" fmla="val 33837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0D2DDF6-FE28-A770-7718-E5A5D77AF989}"/>
              </a:ext>
            </a:extLst>
          </p:cNvPr>
          <p:cNvGrpSpPr/>
          <p:nvPr/>
        </p:nvGrpSpPr>
        <p:grpSpPr>
          <a:xfrm>
            <a:off x="762376" y="919318"/>
            <a:ext cx="2526409" cy="2526409"/>
            <a:chOff x="-951684" y="-1110204"/>
            <a:chExt cx="2735056" cy="2735056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3073CB35-189F-F13B-9531-3B4A9198627D}"/>
                </a:ext>
              </a:extLst>
            </p:cNvPr>
            <p:cNvSpPr/>
            <p:nvPr/>
          </p:nvSpPr>
          <p:spPr bwMode="auto">
            <a:xfrm>
              <a:off x="-951684" y="-1110204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6E2005F4-272F-E016-0592-3B9CCDBBB781}"/>
                </a:ext>
              </a:extLst>
            </p:cNvPr>
            <p:cNvSpPr/>
            <p:nvPr/>
          </p:nvSpPr>
          <p:spPr bwMode="auto">
            <a:xfrm>
              <a:off x="-764105" y="-922625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2700160-4898-4359-787F-3DB049A2C3B1}"/>
                </a:ext>
              </a:extLst>
            </p:cNvPr>
            <p:cNvSpPr/>
            <p:nvPr/>
          </p:nvSpPr>
          <p:spPr bwMode="auto">
            <a:xfrm>
              <a:off x="-872722" y="-103124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F50CAC7-6C3B-7BE3-8397-9FA9703E2A9A}"/>
                </a:ext>
              </a:extLst>
            </p:cNvPr>
            <p:cNvSpPr/>
            <p:nvPr/>
          </p:nvSpPr>
          <p:spPr bwMode="auto">
            <a:xfrm rot="900000">
              <a:off x="1095636" y="-327764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7AF1D62-ACC5-DADC-B3F9-6EF83792B7EF}"/>
                </a:ext>
              </a:extLst>
            </p:cNvPr>
            <p:cNvSpPr/>
            <p:nvPr/>
          </p:nvSpPr>
          <p:spPr>
            <a:xfrm>
              <a:off x="-209706" y="-318457"/>
              <a:ext cx="1167238" cy="1695300"/>
            </a:xfrm>
            <a:custGeom>
              <a:avLst/>
              <a:gdLst>
                <a:gd name="connsiteX0" fmla="*/ 687742 w 1378725"/>
                <a:gd name="connsiteY0" fmla="*/ 0 h 2023895"/>
                <a:gd name="connsiteX1" fmla="*/ 1317600 w 1378725"/>
                <a:gd name="connsiteY1" fmla="*/ 609591 h 2023895"/>
                <a:gd name="connsiteX2" fmla="*/ 1316298 w 1378725"/>
                <a:gd name="connsiteY2" fmla="*/ 626251 h 2023895"/>
                <a:gd name="connsiteX3" fmla="*/ 1330274 w 1378725"/>
                <a:gd name="connsiteY3" fmla="*/ 637397 h 2023895"/>
                <a:gd name="connsiteX4" fmla="*/ 1368693 w 1378725"/>
                <a:gd name="connsiteY4" fmla="*/ 849924 h 2023895"/>
                <a:gd name="connsiteX5" fmla="*/ 1168139 w 1378725"/>
                <a:gd name="connsiteY5" fmla="*/ 1015665 h 2023895"/>
                <a:gd name="connsiteX6" fmla="*/ 1158065 w 1378725"/>
                <a:gd name="connsiteY6" fmla="*/ 1011376 h 2023895"/>
                <a:gd name="connsiteX7" fmla="*/ 1143708 w 1378725"/>
                <a:gd name="connsiteY7" fmla="*/ 1028217 h 2023895"/>
                <a:gd name="connsiteX8" fmla="*/ 1130607 w 1378725"/>
                <a:gd name="connsiteY8" fmla="*/ 1054849 h 2023895"/>
                <a:gd name="connsiteX9" fmla="*/ 884479 w 1378725"/>
                <a:gd name="connsiteY9" fmla="*/ 1273005 h 2023895"/>
                <a:gd name="connsiteX10" fmla="*/ 822704 w 1378725"/>
                <a:gd name="connsiteY10" fmla="*/ 1295120 h 2023895"/>
                <a:gd name="connsiteX11" fmla="*/ 837677 w 1378725"/>
                <a:gd name="connsiteY11" fmla="*/ 1441155 h 2023895"/>
                <a:gd name="connsiteX12" fmla="*/ 1075133 w 1378725"/>
                <a:gd name="connsiteY12" fmla="*/ 1441155 h 2023895"/>
                <a:gd name="connsiteX13" fmla="*/ 1298688 w 1378725"/>
                <a:gd name="connsiteY13" fmla="*/ 1664709 h 2023895"/>
                <a:gd name="connsiteX14" fmla="*/ 1298688 w 1378725"/>
                <a:gd name="connsiteY14" fmla="*/ 1839293 h 2023895"/>
                <a:gd name="connsiteX15" fmla="*/ 1296576 w 1378725"/>
                <a:gd name="connsiteY15" fmla="*/ 1840576 h 2023895"/>
                <a:gd name="connsiteX16" fmla="*/ 1296576 w 1378725"/>
                <a:gd name="connsiteY16" fmla="*/ 2002464 h 2023895"/>
                <a:gd name="connsiteX17" fmla="*/ 892546 w 1378725"/>
                <a:gd name="connsiteY17" fmla="*/ 2002464 h 2023895"/>
                <a:gd name="connsiteX18" fmla="*/ 827252 w 1378725"/>
                <a:gd name="connsiteY18" fmla="*/ 2014957 h 2023895"/>
                <a:gd name="connsiteX19" fmla="*/ 685561 w 1378725"/>
                <a:gd name="connsiteY19" fmla="*/ 2023895 h 2023895"/>
                <a:gd name="connsiteX20" fmla="*/ 543870 w 1378725"/>
                <a:gd name="connsiteY20" fmla="*/ 2014957 h 2023895"/>
                <a:gd name="connsiteX21" fmla="*/ 478576 w 1378725"/>
                <a:gd name="connsiteY21" fmla="*/ 2002464 h 2023895"/>
                <a:gd name="connsiteX22" fmla="*/ 94046 w 1378725"/>
                <a:gd name="connsiteY22" fmla="*/ 2002464 h 2023895"/>
                <a:gd name="connsiteX23" fmla="*/ 94046 w 1378725"/>
                <a:gd name="connsiteY23" fmla="*/ 1852423 h 2023895"/>
                <a:gd name="connsiteX24" fmla="*/ 93837 w 1378725"/>
                <a:gd name="connsiteY24" fmla="*/ 1852296 h 2023895"/>
                <a:gd name="connsiteX25" fmla="*/ 93837 w 1378725"/>
                <a:gd name="connsiteY25" fmla="*/ 1664709 h 2023895"/>
                <a:gd name="connsiteX26" fmla="*/ 317392 w 1378725"/>
                <a:gd name="connsiteY26" fmla="*/ 1441155 h 2023895"/>
                <a:gd name="connsiteX27" fmla="*/ 541048 w 1378725"/>
                <a:gd name="connsiteY27" fmla="*/ 1441155 h 2023895"/>
                <a:gd name="connsiteX28" fmla="*/ 556020 w 1378725"/>
                <a:gd name="connsiteY28" fmla="*/ 1295120 h 2023895"/>
                <a:gd name="connsiteX29" fmla="*/ 494247 w 1378725"/>
                <a:gd name="connsiteY29" fmla="*/ 1273005 h 2023895"/>
                <a:gd name="connsiteX30" fmla="*/ 248119 w 1378725"/>
                <a:gd name="connsiteY30" fmla="*/ 1054849 h 2023895"/>
                <a:gd name="connsiteX31" fmla="*/ 239442 w 1378725"/>
                <a:gd name="connsiteY31" fmla="*/ 1037209 h 2023895"/>
                <a:gd name="connsiteX32" fmla="*/ 218282 w 1378725"/>
                <a:gd name="connsiteY32" fmla="*/ 1012387 h 2023895"/>
                <a:gd name="connsiteX33" fmla="*/ 210586 w 1378725"/>
                <a:gd name="connsiteY33" fmla="*/ 1015665 h 2023895"/>
                <a:gd name="connsiteX34" fmla="*/ 10032 w 1378725"/>
                <a:gd name="connsiteY34" fmla="*/ 849923 h 2023895"/>
                <a:gd name="connsiteX35" fmla="*/ 48451 w 1378725"/>
                <a:gd name="connsiteY35" fmla="*/ 637397 h 2023895"/>
                <a:gd name="connsiteX36" fmla="*/ 59377 w 1378725"/>
                <a:gd name="connsiteY36" fmla="*/ 628683 h 2023895"/>
                <a:gd name="connsiteX37" fmla="*/ 57884 w 1378725"/>
                <a:gd name="connsiteY37" fmla="*/ 609591 h 2023895"/>
                <a:gd name="connsiteX38" fmla="*/ 687742 w 1378725"/>
                <a:gd name="connsiteY38" fmla="*/ 0 h 2023895"/>
                <a:gd name="connsiteX0" fmla="*/ 687742 w 1378725"/>
                <a:gd name="connsiteY0" fmla="*/ 0 h 2016518"/>
                <a:gd name="connsiteX1" fmla="*/ 1317600 w 1378725"/>
                <a:gd name="connsiteY1" fmla="*/ 609591 h 2016518"/>
                <a:gd name="connsiteX2" fmla="*/ 1316298 w 1378725"/>
                <a:gd name="connsiteY2" fmla="*/ 626251 h 2016518"/>
                <a:gd name="connsiteX3" fmla="*/ 1330274 w 1378725"/>
                <a:gd name="connsiteY3" fmla="*/ 637397 h 2016518"/>
                <a:gd name="connsiteX4" fmla="*/ 1368693 w 1378725"/>
                <a:gd name="connsiteY4" fmla="*/ 849924 h 2016518"/>
                <a:gd name="connsiteX5" fmla="*/ 1168139 w 1378725"/>
                <a:gd name="connsiteY5" fmla="*/ 1015665 h 2016518"/>
                <a:gd name="connsiteX6" fmla="*/ 1158065 w 1378725"/>
                <a:gd name="connsiteY6" fmla="*/ 1011376 h 2016518"/>
                <a:gd name="connsiteX7" fmla="*/ 1143708 w 1378725"/>
                <a:gd name="connsiteY7" fmla="*/ 1028217 h 2016518"/>
                <a:gd name="connsiteX8" fmla="*/ 1130607 w 1378725"/>
                <a:gd name="connsiteY8" fmla="*/ 1054849 h 2016518"/>
                <a:gd name="connsiteX9" fmla="*/ 884479 w 1378725"/>
                <a:gd name="connsiteY9" fmla="*/ 1273005 h 2016518"/>
                <a:gd name="connsiteX10" fmla="*/ 822704 w 1378725"/>
                <a:gd name="connsiteY10" fmla="*/ 1295120 h 2016518"/>
                <a:gd name="connsiteX11" fmla="*/ 837677 w 1378725"/>
                <a:gd name="connsiteY11" fmla="*/ 1441155 h 2016518"/>
                <a:gd name="connsiteX12" fmla="*/ 1075133 w 1378725"/>
                <a:gd name="connsiteY12" fmla="*/ 1441155 h 2016518"/>
                <a:gd name="connsiteX13" fmla="*/ 1298688 w 1378725"/>
                <a:gd name="connsiteY13" fmla="*/ 1664709 h 2016518"/>
                <a:gd name="connsiteX14" fmla="*/ 1298688 w 1378725"/>
                <a:gd name="connsiteY14" fmla="*/ 1839293 h 2016518"/>
                <a:gd name="connsiteX15" fmla="*/ 1296576 w 1378725"/>
                <a:gd name="connsiteY15" fmla="*/ 1840576 h 2016518"/>
                <a:gd name="connsiteX16" fmla="*/ 1296576 w 1378725"/>
                <a:gd name="connsiteY16" fmla="*/ 2002464 h 2016518"/>
                <a:gd name="connsiteX17" fmla="*/ 892546 w 1378725"/>
                <a:gd name="connsiteY17" fmla="*/ 2002464 h 2016518"/>
                <a:gd name="connsiteX18" fmla="*/ 827252 w 1378725"/>
                <a:gd name="connsiteY18" fmla="*/ 2014957 h 2016518"/>
                <a:gd name="connsiteX19" fmla="*/ 543870 w 1378725"/>
                <a:gd name="connsiteY19" fmla="*/ 2014957 h 2016518"/>
                <a:gd name="connsiteX20" fmla="*/ 478576 w 1378725"/>
                <a:gd name="connsiteY20" fmla="*/ 2002464 h 2016518"/>
                <a:gd name="connsiteX21" fmla="*/ 94046 w 1378725"/>
                <a:gd name="connsiteY21" fmla="*/ 2002464 h 2016518"/>
                <a:gd name="connsiteX22" fmla="*/ 94046 w 1378725"/>
                <a:gd name="connsiteY22" fmla="*/ 1852423 h 2016518"/>
                <a:gd name="connsiteX23" fmla="*/ 93837 w 1378725"/>
                <a:gd name="connsiteY23" fmla="*/ 1852296 h 2016518"/>
                <a:gd name="connsiteX24" fmla="*/ 93837 w 1378725"/>
                <a:gd name="connsiteY24" fmla="*/ 1664709 h 2016518"/>
                <a:gd name="connsiteX25" fmla="*/ 317392 w 1378725"/>
                <a:gd name="connsiteY25" fmla="*/ 1441155 h 2016518"/>
                <a:gd name="connsiteX26" fmla="*/ 541048 w 1378725"/>
                <a:gd name="connsiteY26" fmla="*/ 1441155 h 2016518"/>
                <a:gd name="connsiteX27" fmla="*/ 556020 w 1378725"/>
                <a:gd name="connsiteY27" fmla="*/ 1295120 h 2016518"/>
                <a:gd name="connsiteX28" fmla="*/ 494247 w 1378725"/>
                <a:gd name="connsiteY28" fmla="*/ 1273005 h 2016518"/>
                <a:gd name="connsiteX29" fmla="*/ 248119 w 1378725"/>
                <a:gd name="connsiteY29" fmla="*/ 1054849 h 2016518"/>
                <a:gd name="connsiteX30" fmla="*/ 239442 w 1378725"/>
                <a:gd name="connsiteY30" fmla="*/ 1037209 h 2016518"/>
                <a:gd name="connsiteX31" fmla="*/ 218282 w 1378725"/>
                <a:gd name="connsiteY31" fmla="*/ 1012387 h 2016518"/>
                <a:gd name="connsiteX32" fmla="*/ 210586 w 1378725"/>
                <a:gd name="connsiteY32" fmla="*/ 1015665 h 2016518"/>
                <a:gd name="connsiteX33" fmla="*/ 10032 w 1378725"/>
                <a:gd name="connsiteY33" fmla="*/ 849923 h 2016518"/>
                <a:gd name="connsiteX34" fmla="*/ 48451 w 1378725"/>
                <a:gd name="connsiteY34" fmla="*/ 637397 h 2016518"/>
                <a:gd name="connsiteX35" fmla="*/ 59377 w 1378725"/>
                <a:gd name="connsiteY35" fmla="*/ 628683 h 2016518"/>
                <a:gd name="connsiteX36" fmla="*/ 57884 w 1378725"/>
                <a:gd name="connsiteY36" fmla="*/ 609591 h 2016518"/>
                <a:gd name="connsiteX37" fmla="*/ 687742 w 1378725"/>
                <a:gd name="connsiteY37" fmla="*/ 0 h 2016518"/>
                <a:gd name="connsiteX0" fmla="*/ 687742 w 1378725"/>
                <a:gd name="connsiteY0" fmla="*/ 0 h 2014957"/>
                <a:gd name="connsiteX1" fmla="*/ 1317600 w 1378725"/>
                <a:gd name="connsiteY1" fmla="*/ 609591 h 2014957"/>
                <a:gd name="connsiteX2" fmla="*/ 1316298 w 1378725"/>
                <a:gd name="connsiteY2" fmla="*/ 626251 h 2014957"/>
                <a:gd name="connsiteX3" fmla="*/ 1330274 w 1378725"/>
                <a:gd name="connsiteY3" fmla="*/ 637397 h 2014957"/>
                <a:gd name="connsiteX4" fmla="*/ 1368693 w 1378725"/>
                <a:gd name="connsiteY4" fmla="*/ 849924 h 2014957"/>
                <a:gd name="connsiteX5" fmla="*/ 1168139 w 1378725"/>
                <a:gd name="connsiteY5" fmla="*/ 1015665 h 2014957"/>
                <a:gd name="connsiteX6" fmla="*/ 1158065 w 1378725"/>
                <a:gd name="connsiteY6" fmla="*/ 1011376 h 2014957"/>
                <a:gd name="connsiteX7" fmla="*/ 1143708 w 1378725"/>
                <a:gd name="connsiteY7" fmla="*/ 1028217 h 2014957"/>
                <a:gd name="connsiteX8" fmla="*/ 1130607 w 1378725"/>
                <a:gd name="connsiteY8" fmla="*/ 1054849 h 2014957"/>
                <a:gd name="connsiteX9" fmla="*/ 884479 w 1378725"/>
                <a:gd name="connsiteY9" fmla="*/ 1273005 h 2014957"/>
                <a:gd name="connsiteX10" fmla="*/ 822704 w 1378725"/>
                <a:gd name="connsiteY10" fmla="*/ 1295120 h 2014957"/>
                <a:gd name="connsiteX11" fmla="*/ 837677 w 1378725"/>
                <a:gd name="connsiteY11" fmla="*/ 1441155 h 2014957"/>
                <a:gd name="connsiteX12" fmla="*/ 1075133 w 1378725"/>
                <a:gd name="connsiteY12" fmla="*/ 1441155 h 2014957"/>
                <a:gd name="connsiteX13" fmla="*/ 1298688 w 1378725"/>
                <a:gd name="connsiteY13" fmla="*/ 1664709 h 2014957"/>
                <a:gd name="connsiteX14" fmla="*/ 1298688 w 1378725"/>
                <a:gd name="connsiteY14" fmla="*/ 1839293 h 2014957"/>
                <a:gd name="connsiteX15" fmla="*/ 1296576 w 1378725"/>
                <a:gd name="connsiteY15" fmla="*/ 1840576 h 2014957"/>
                <a:gd name="connsiteX16" fmla="*/ 1296576 w 1378725"/>
                <a:gd name="connsiteY16" fmla="*/ 2002464 h 2014957"/>
                <a:gd name="connsiteX17" fmla="*/ 892546 w 1378725"/>
                <a:gd name="connsiteY17" fmla="*/ 2002464 h 2014957"/>
                <a:gd name="connsiteX18" fmla="*/ 827252 w 1378725"/>
                <a:gd name="connsiteY18" fmla="*/ 2014957 h 2014957"/>
                <a:gd name="connsiteX19" fmla="*/ 478576 w 1378725"/>
                <a:gd name="connsiteY19" fmla="*/ 2002464 h 2014957"/>
                <a:gd name="connsiteX20" fmla="*/ 94046 w 1378725"/>
                <a:gd name="connsiteY20" fmla="*/ 2002464 h 2014957"/>
                <a:gd name="connsiteX21" fmla="*/ 94046 w 1378725"/>
                <a:gd name="connsiteY21" fmla="*/ 1852423 h 2014957"/>
                <a:gd name="connsiteX22" fmla="*/ 93837 w 1378725"/>
                <a:gd name="connsiteY22" fmla="*/ 1852296 h 2014957"/>
                <a:gd name="connsiteX23" fmla="*/ 93837 w 1378725"/>
                <a:gd name="connsiteY23" fmla="*/ 1664709 h 2014957"/>
                <a:gd name="connsiteX24" fmla="*/ 317392 w 1378725"/>
                <a:gd name="connsiteY24" fmla="*/ 1441155 h 2014957"/>
                <a:gd name="connsiteX25" fmla="*/ 541048 w 1378725"/>
                <a:gd name="connsiteY25" fmla="*/ 1441155 h 2014957"/>
                <a:gd name="connsiteX26" fmla="*/ 556020 w 1378725"/>
                <a:gd name="connsiteY26" fmla="*/ 1295120 h 2014957"/>
                <a:gd name="connsiteX27" fmla="*/ 494247 w 1378725"/>
                <a:gd name="connsiteY27" fmla="*/ 1273005 h 2014957"/>
                <a:gd name="connsiteX28" fmla="*/ 248119 w 1378725"/>
                <a:gd name="connsiteY28" fmla="*/ 1054849 h 2014957"/>
                <a:gd name="connsiteX29" fmla="*/ 239442 w 1378725"/>
                <a:gd name="connsiteY29" fmla="*/ 1037209 h 2014957"/>
                <a:gd name="connsiteX30" fmla="*/ 218282 w 1378725"/>
                <a:gd name="connsiteY30" fmla="*/ 1012387 h 2014957"/>
                <a:gd name="connsiteX31" fmla="*/ 210586 w 1378725"/>
                <a:gd name="connsiteY31" fmla="*/ 1015665 h 2014957"/>
                <a:gd name="connsiteX32" fmla="*/ 10032 w 1378725"/>
                <a:gd name="connsiteY32" fmla="*/ 849923 h 2014957"/>
                <a:gd name="connsiteX33" fmla="*/ 48451 w 1378725"/>
                <a:gd name="connsiteY33" fmla="*/ 637397 h 2014957"/>
                <a:gd name="connsiteX34" fmla="*/ 59377 w 1378725"/>
                <a:gd name="connsiteY34" fmla="*/ 628683 h 2014957"/>
                <a:gd name="connsiteX35" fmla="*/ 57884 w 1378725"/>
                <a:gd name="connsiteY35" fmla="*/ 609591 h 2014957"/>
                <a:gd name="connsiteX36" fmla="*/ 687742 w 1378725"/>
                <a:gd name="connsiteY36" fmla="*/ 0 h 2014957"/>
                <a:gd name="connsiteX0" fmla="*/ 687742 w 1378725"/>
                <a:gd name="connsiteY0" fmla="*/ 0 h 2018883"/>
                <a:gd name="connsiteX1" fmla="*/ 1317600 w 1378725"/>
                <a:gd name="connsiteY1" fmla="*/ 609591 h 2018883"/>
                <a:gd name="connsiteX2" fmla="*/ 1316298 w 1378725"/>
                <a:gd name="connsiteY2" fmla="*/ 626251 h 2018883"/>
                <a:gd name="connsiteX3" fmla="*/ 1330274 w 1378725"/>
                <a:gd name="connsiteY3" fmla="*/ 637397 h 2018883"/>
                <a:gd name="connsiteX4" fmla="*/ 1368693 w 1378725"/>
                <a:gd name="connsiteY4" fmla="*/ 849924 h 2018883"/>
                <a:gd name="connsiteX5" fmla="*/ 1168139 w 1378725"/>
                <a:gd name="connsiteY5" fmla="*/ 1015665 h 2018883"/>
                <a:gd name="connsiteX6" fmla="*/ 1158065 w 1378725"/>
                <a:gd name="connsiteY6" fmla="*/ 1011376 h 2018883"/>
                <a:gd name="connsiteX7" fmla="*/ 1143708 w 1378725"/>
                <a:gd name="connsiteY7" fmla="*/ 1028217 h 2018883"/>
                <a:gd name="connsiteX8" fmla="*/ 1130607 w 1378725"/>
                <a:gd name="connsiteY8" fmla="*/ 1054849 h 2018883"/>
                <a:gd name="connsiteX9" fmla="*/ 884479 w 1378725"/>
                <a:gd name="connsiteY9" fmla="*/ 1273005 h 2018883"/>
                <a:gd name="connsiteX10" fmla="*/ 822704 w 1378725"/>
                <a:gd name="connsiteY10" fmla="*/ 1295120 h 2018883"/>
                <a:gd name="connsiteX11" fmla="*/ 837677 w 1378725"/>
                <a:gd name="connsiteY11" fmla="*/ 1441155 h 2018883"/>
                <a:gd name="connsiteX12" fmla="*/ 1075133 w 1378725"/>
                <a:gd name="connsiteY12" fmla="*/ 1441155 h 2018883"/>
                <a:gd name="connsiteX13" fmla="*/ 1298688 w 1378725"/>
                <a:gd name="connsiteY13" fmla="*/ 1664709 h 2018883"/>
                <a:gd name="connsiteX14" fmla="*/ 1298688 w 1378725"/>
                <a:gd name="connsiteY14" fmla="*/ 1839293 h 2018883"/>
                <a:gd name="connsiteX15" fmla="*/ 1296576 w 1378725"/>
                <a:gd name="connsiteY15" fmla="*/ 1840576 h 2018883"/>
                <a:gd name="connsiteX16" fmla="*/ 1296576 w 1378725"/>
                <a:gd name="connsiteY16" fmla="*/ 2002464 h 2018883"/>
                <a:gd name="connsiteX17" fmla="*/ 892546 w 1378725"/>
                <a:gd name="connsiteY17" fmla="*/ 2002464 h 2018883"/>
                <a:gd name="connsiteX18" fmla="*/ 827252 w 1378725"/>
                <a:gd name="connsiteY18" fmla="*/ 2014957 h 2018883"/>
                <a:gd name="connsiteX19" fmla="*/ 94046 w 1378725"/>
                <a:gd name="connsiteY19" fmla="*/ 2002464 h 2018883"/>
                <a:gd name="connsiteX20" fmla="*/ 94046 w 1378725"/>
                <a:gd name="connsiteY20" fmla="*/ 1852423 h 2018883"/>
                <a:gd name="connsiteX21" fmla="*/ 93837 w 1378725"/>
                <a:gd name="connsiteY21" fmla="*/ 1852296 h 2018883"/>
                <a:gd name="connsiteX22" fmla="*/ 93837 w 1378725"/>
                <a:gd name="connsiteY22" fmla="*/ 1664709 h 2018883"/>
                <a:gd name="connsiteX23" fmla="*/ 317392 w 1378725"/>
                <a:gd name="connsiteY23" fmla="*/ 1441155 h 2018883"/>
                <a:gd name="connsiteX24" fmla="*/ 541048 w 1378725"/>
                <a:gd name="connsiteY24" fmla="*/ 1441155 h 2018883"/>
                <a:gd name="connsiteX25" fmla="*/ 556020 w 1378725"/>
                <a:gd name="connsiteY25" fmla="*/ 1295120 h 2018883"/>
                <a:gd name="connsiteX26" fmla="*/ 494247 w 1378725"/>
                <a:gd name="connsiteY26" fmla="*/ 1273005 h 2018883"/>
                <a:gd name="connsiteX27" fmla="*/ 248119 w 1378725"/>
                <a:gd name="connsiteY27" fmla="*/ 1054849 h 2018883"/>
                <a:gd name="connsiteX28" fmla="*/ 239442 w 1378725"/>
                <a:gd name="connsiteY28" fmla="*/ 1037209 h 2018883"/>
                <a:gd name="connsiteX29" fmla="*/ 218282 w 1378725"/>
                <a:gd name="connsiteY29" fmla="*/ 1012387 h 2018883"/>
                <a:gd name="connsiteX30" fmla="*/ 210586 w 1378725"/>
                <a:gd name="connsiteY30" fmla="*/ 1015665 h 2018883"/>
                <a:gd name="connsiteX31" fmla="*/ 10032 w 1378725"/>
                <a:gd name="connsiteY31" fmla="*/ 849923 h 2018883"/>
                <a:gd name="connsiteX32" fmla="*/ 48451 w 1378725"/>
                <a:gd name="connsiteY32" fmla="*/ 637397 h 2018883"/>
                <a:gd name="connsiteX33" fmla="*/ 59377 w 1378725"/>
                <a:gd name="connsiteY33" fmla="*/ 628683 h 2018883"/>
                <a:gd name="connsiteX34" fmla="*/ 57884 w 1378725"/>
                <a:gd name="connsiteY34" fmla="*/ 609591 h 2018883"/>
                <a:gd name="connsiteX35" fmla="*/ 687742 w 1378725"/>
                <a:gd name="connsiteY35" fmla="*/ 0 h 2018883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892546 w 1378725"/>
                <a:gd name="connsiteY17" fmla="*/ 2002464 h 2002464"/>
                <a:gd name="connsiteX18" fmla="*/ 94046 w 1378725"/>
                <a:gd name="connsiteY18" fmla="*/ 2002464 h 2002464"/>
                <a:gd name="connsiteX19" fmla="*/ 94046 w 1378725"/>
                <a:gd name="connsiteY19" fmla="*/ 1852423 h 2002464"/>
                <a:gd name="connsiteX20" fmla="*/ 93837 w 1378725"/>
                <a:gd name="connsiteY20" fmla="*/ 1852296 h 2002464"/>
                <a:gd name="connsiteX21" fmla="*/ 93837 w 1378725"/>
                <a:gd name="connsiteY21" fmla="*/ 1664709 h 2002464"/>
                <a:gd name="connsiteX22" fmla="*/ 317392 w 1378725"/>
                <a:gd name="connsiteY22" fmla="*/ 1441155 h 2002464"/>
                <a:gd name="connsiteX23" fmla="*/ 541048 w 1378725"/>
                <a:gd name="connsiteY23" fmla="*/ 1441155 h 2002464"/>
                <a:gd name="connsiteX24" fmla="*/ 556020 w 1378725"/>
                <a:gd name="connsiteY24" fmla="*/ 1295120 h 2002464"/>
                <a:gd name="connsiteX25" fmla="*/ 494247 w 1378725"/>
                <a:gd name="connsiteY25" fmla="*/ 1273005 h 2002464"/>
                <a:gd name="connsiteX26" fmla="*/ 248119 w 1378725"/>
                <a:gd name="connsiteY26" fmla="*/ 1054849 h 2002464"/>
                <a:gd name="connsiteX27" fmla="*/ 239442 w 1378725"/>
                <a:gd name="connsiteY27" fmla="*/ 1037209 h 2002464"/>
                <a:gd name="connsiteX28" fmla="*/ 218282 w 1378725"/>
                <a:gd name="connsiteY28" fmla="*/ 1012387 h 2002464"/>
                <a:gd name="connsiteX29" fmla="*/ 210586 w 1378725"/>
                <a:gd name="connsiteY29" fmla="*/ 1015665 h 2002464"/>
                <a:gd name="connsiteX30" fmla="*/ 10032 w 1378725"/>
                <a:gd name="connsiteY30" fmla="*/ 849923 h 2002464"/>
                <a:gd name="connsiteX31" fmla="*/ 48451 w 1378725"/>
                <a:gd name="connsiteY31" fmla="*/ 637397 h 2002464"/>
                <a:gd name="connsiteX32" fmla="*/ 59377 w 1378725"/>
                <a:gd name="connsiteY32" fmla="*/ 628683 h 2002464"/>
                <a:gd name="connsiteX33" fmla="*/ 57884 w 1378725"/>
                <a:gd name="connsiteY33" fmla="*/ 609591 h 2002464"/>
                <a:gd name="connsiteX34" fmla="*/ 687742 w 1378725"/>
                <a:gd name="connsiteY34" fmla="*/ 0 h 2002464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94046 w 1378725"/>
                <a:gd name="connsiteY17" fmla="*/ 2002464 h 2002464"/>
                <a:gd name="connsiteX18" fmla="*/ 94046 w 1378725"/>
                <a:gd name="connsiteY18" fmla="*/ 1852423 h 2002464"/>
                <a:gd name="connsiteX19" fmla="*/ 93837 w 1378725"/>
                <a:gd name="connsiteY19" fmla="*/ 1852296 h 2002464"/>
                <a:gd name="connsiteX20" fmla="*/ 93837 w 1378725"/>
                <a:gd name="connsiteY20" fmla="*/ 1664709 h 2002464"/>
                <a:gd name="connsiteX21" fmla="*/ 317392 w 1378725"/>
                <a:gd name="connsiteY21" fmla="*/ 1441155 h 2002464"/>
                <a:gd name="connsiteX22" fmla="*/ 541048 w 1378725"/>
                <a:gd name="connsiteY22" fmla="*/ 1441155 h 2002464"/>
                <a:gd name="connsiteX23" fmla="*/ 556020 w 1378725"/>
                <a:gd name="connsiteY23" fmla="*/ 1295120 h 2002464"/>
                <a:gd name="connsiteX24" fmla="*/ 494247 w 1378725"/>
                <a:gd name="connsiteY24" fmla="*/ 1273005 h 2002464"/>
                <a:gd name="connsiteX25" fmla="*/ 248119 w 1378725"/>
                <a:gd name="connsiteY25" fmla="*/ 1054849 h 2002464"/>
                <a:gd name="connsiteX26" fmla="*/ 239442 w 1378725"/>
                <a:gd name="connsiteY26" fmla="*/ 1037209 h 2002464"/>
                <a:gd name="connsiteX27" fmla="*/ 218282 w 1378725"/>
                <a:gd name="connsiteY27" fmla="*/ 1012387 h 2002464"/>
                <a:gd name="connsiteX28" fmla="*/ 210586 w 1378725"/>
                <a:gd name="connsiteY28" fmla="*/ 1015665 h 2002464"/>
                <a:gd name="connsiteX29" fmla="*/ 10032 w 1378725"/>
                <a:gd name="connsiteY29" fmla="*/ 849923 h 2002464"/>
                <a:gd name="connsiteX30" fmla="*/ 48451 w 1378725"/>
                <a:gd name="connsiteY30" fmla="*/ 637397 h 2002464"/>
                <a:gd name="connsiteX31" fmla="*/ 59377 w 1378725"/>
                <a:gd name="connsiteY31" fmla="*/ 628683 h 2002464"/>
                <a:gd name="connsiteX32" fmla="*/ 57884 w 1378725"/>
                <a:gd name="connsiteY32" fmla="*/ 609591 h 2002464"/>
                <a:gd name="connsiteX33" fmla="*/ 687742 w 1378725"/>
                <a:gd name="connsiteY33" fmla="*/ 0 h 200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78725" h="2002464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5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6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lnTo>
                    <a:pt x="1298688" y="1839293"/>
                  </a:lnTo>
                  <a:lnTo>
                    <a:pt x="1296576" y="1840576"/>
                  </a:lnTo>
                  <a:lnTo>
                    <a:pt x="1296576" y="2002464"/>
                  </a:lnTo>
                  <a:lnTo>
                    <a:pt x="94046" y="2002464"/>
                  </a:lnTo>
                  <a:lnTo>
                    <a:pt x="94046" y="1852423"/>
                  </a:lnTo>
                  <a:lnTo>
                    <a:pt x="93837" y="1852296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3" y="682494"/>
                    <a:pt x="48451" y="637397"/>
                  </a:cubicBezTo>
                  <a:lnTo>
                    <a:pt x="59377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星: 12 pt 29">
              <a:extLst>
                <a:ext uri="{FF2B5EF4-FFF2-40B4-BE49-F238E27FC236}">
                  <a16:creationId xmlns:a16="http://schemas.microsoft.com/office/drawing/2014/main" id="{2D60CD7B-0B66-5138-9F22-7B47D71E14CC}"/>
                </a:ext>
              </a:extLst>
            </p:cNvPr>
            <p:cNvSpPr/>
            <p:nvPr/>
          </p:nvSpPr>
          <p:spPr bwMode="auto">
            <a:xfrm>
              <a:off x="-87379" y="-913198"/>
              <a:ext cx="975900" cy="975900"/>
            </a:xfrm>
            <a:prstGeom prst="star12">
              <a:avLst>
                <a:gd name="adj" fmla="val 33837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乗算記号 30">
              <a:extLst>
                <a:ext uri="{FF2B5EF4-FFF2-40B4-BE49-F238E27FC236}">
                  <a16:creationId xmlns:a16="http://schemas.microsoft.com/office/drawing/2014/main" id="{16DC6911-D1B7-ED5A-7E29-1385F1F359F3}"/>
                </a:ext>
              </a:extLst>
            </p:cNvPr>
            <p:cNvSpPr/>
            <p:nvPr/>
          </p:nvSpPr>
          <p:spPr bwMode="auto">
            <a:xfrm>
              <a:off x="-19112" y="2776"/>
              <a:ext cx="303092" cy="303092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乗算記号 31">
              <a:extLst>
                <a:ext uri="{FF2B5EF4-FFF2-40B4-BE49-F238E27FC236}">
                  <a16:creationId xmlns:a16="http://schemas.microsoft.com/office/drawing/2014/main" id="{1FF1231C-723D-76F0-F3D3-8EF423DCDD34}"/>
                </a:ext>
              </a:extLst>
            </p:cNvPr>
            <p:cNvSpPr/>
            <p:nvPr/>
          </p:nvSpPr>
          <p:spPr bwMode="auto">
            <a:xfrm>
              <a:off x="457138" y="2776"/>
              <a:ext cx="303092" cy="303092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D968ED76-8121-4876-3EF2-C5A9493982BF}"/>
                </a:ext>
              </a:extLst>
            </p:cNvPr>
            <p:cNvSpPr/>
            <p:nvPr/>
          </p:nvSpPr>
          <p:spPr bwMode="auto">
            <a:xfrm>
              <a:off x="118793" y="551703"/>
              <a:ext cx="558842" cy="685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C0FF8F84-055F-53B2-0A7E-D8B7FA1FA1EE}"/>
              </a:ext>
            </a:extLst>
          </p:cNvPr>
          <p:cNvGrpSpPr/>
          <p:nvPr/>
        </p:nvGrpSpPr>
        <p:grpSpPr>
          <a:xfrm>
            <a:off x="3721237" y="919318"/>
            <a:ext cx="2526409" cy="2526409"/>
            <a:chOff x="2007177" y="-1110204"/>
            <a:chExt cx="2735056" cy="2735056"/>
          </a:xfrm>
        </p:grpSpPr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9720EA59-264A-8A6B-7D30-B0B092FD865F}"/>
                </a:ext>
              </a:extLst>
            </p:cNvPr>
            <p:cNvSpPr/>
            <p:nvPr/>
          </p:nvSpPr>
          <p:spPr bwMode="auto">
            <a:xfrm>
              <a:off x="2007177" y="-1110204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E8CABA47-D5D8-B9E7-A83D-A005517CD729}"/>
                </a:ext>
              </a:extLst>
            </p:cNvPr>
            <p:cNvSpPr/>
            <p:nvPr/>
          </p:nvSpPr>
          <p:spPr bwMode="auto">
            <a:xfrm>
              <a:off x="2194756" y="-922625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7D3F9D3-D74C-E9B9-C17E-71D8EB3ED0DB}"/>
                </a:ext>
              </a:extLst>
            </p:cNvPr>
            <p:cNvSpPr/>
            <p:nvPr/>
          </p:nvSpPr>
          <p:spPr bwMode="auto">
            <a:xfrm>
              <a:off x="2086139" y="-103124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C4C023C-9887-6F47-A542-EA357D48D42B}"/>
                </a:ext>
              </a:extLst>
            </p:cNvPr>
            <p:cNvGrpSpPr/>
            <p:nvPr/>
          </p:nvGrpSpPr>
          <p:grpSpPr>
            <a:xfrm>
              <a:off x="2749155" y="-425153"/>
              <a:ext cx="1169343" cy="1801996"/>
              <a:chOff x="2749155" y="4441952"/>
              <a:chExt cx="1169343" cy="1801996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DEAB134-96BB-4E28-FF36-92D75B92E998}"/>
                  </a:ext>
                </a:extLst>
              </p:cNvPr>
              <p:cNvSpPr/>
              <p:nvPr/>
            </p:nvSpPr>
            <p:spPr>
              <a:xfrm>
                <a:off x="2749155" y="4548648"/>
                <a:ext cx="1167238" cy="1695300"/>
              </a:xfrm>
              <a:custGeom>
                <a:avLst/>
                <a:gdLst>
                  <a:gd name="connsiteX0" fmla="*/ 687742 w 1378725"/>
                  <a:gd name="connsiteY0" fmla="*/ 0 h 2023895"/>
                  <a:gd name="connsiteX1" fmla="*/ 1317600 w 1378725"/>
                  <a:gd name="connsiteY1" fmla="*/ 609591 h 2023895"/>
                  <a:gd name="connsiteX2" fmla="*/ 1316298 w 1378725"/>
                  <a:gd name="connsiteY2" fmla="*/ 626251 h 2023895"/>
                  <a:gd name="connsiteX3" fmla="*/ 1330274 w 1378725"/>
                  <a:gd name="connsiteY3" fmla="*/ 637397 h 2023895"/>
                  <a:gd name="connsiteX4" fmla="*/ 1368693 w 1378725"/>
                  <a:gd name="connsiteY4" fmla="*/ 849924 h 2023895"/>
                  <a:gd name="connsiteX5" fmla="*/ 1168139 w 1378725"/>
                  <a:gd name="connsiteY5" fmla="*/ 1015665 h 2023895"/>
                  <a:gd name="connsiteX6" fmla="*/ 1158065 w 1378725"/>
                  <a:gd name="connsiteY6" fmla="*/ 1011376 h 2023895"/>
                  <a:gd name="connsiteX7" fmla="*/ 1143708 w 1378725"/>
                  <a:gd name="connsiteY7" fmla="*/ 1028217 h 2023895"/>
                  <a:gd name="connsiteX8" fmla="*/ 1130607 w 1378725"/>
                  <a:gd name="connsiteY8" fmla="*/ 1054849 h 2023895"/>
                  <a:gd name="connsiteX9" fmla="*/ 884479 w 1378725"/>
                  <a:gd name="connsiteY9" fmla="*/ 1273005 h 2023895"/>
                  <a:gd name="connsiteX10" fmla="*/ 822704 w 1378725"/>
                  <a:gd name="connsiteY10" fmla="*/ 1295120 h 2023895"/>
                  <a:gd name="connsiteX11" fmla="*/ 837677 w 1378725"/>
                  <a:gd name="connsiteY11" fmla="*/ 1441155 h 2023895"/>
                  <a:gd name="connsiteX12" fmla="*/ 1075133 w 1378725"/>
                  <a:gd name="connsiteY12" fmla="*/ 1441155 h 2023895"/>
                  <a:gd name="connsiteX13" fmla="*/ 1298688 w 1378725"/>
                  <a:gd name="connsiteY13" fmla="*/ 1664709 h 2023895"/>
                  <a:gd name="connsiteX14" fmla="*/ 1298688 w 1378725"/>
                  <a:gd name="connsiteY14" fmla="*/ 1839293 h 2023895"/>
                  <a:gd name="connsiteX15" fmla="*/ 1296576 w 1378725"/>
                  <a:gd name="connsiteY15" fmla="*/ 1840576 h 2023895"/>
                  <a:gd name="connsiteX16" fmla="*/ 1296576 w 1378725"/>
                  <a:gd name="connsiteY16" fmla="*/ 2002464 h 2023895"/>
                  <a:gd name="connsiteX17" fmla="*/ 892546 w 1378725"/>
                  <a:gd name="connsiteY17" fmla="*/ 2002464 h 2023895"/>
                  <a:gd name="connsiteX18" fmla="*/ 827252 w 1378725"/>
                  <a:gd name="connsiteY18" fmla="*/ 2014957 h 2023895"/>
                  <a:gd name="connsiteX19" fmla="*/ 685561 w 1378725"/>
                  <a:gd name="connsiteY19" fmla="*/ 2023895 h 2023895"/>
                  <a:gd name="connsiteX20" fmla="*/ 543870 w 1378725"/>
                  <a:gd name="connsiteY20" fmla="*/ 2014957 h 2023895"/>
                  <a:gd name="connsiteX21" fmla="*/ 478576 w 1378725"/>
                  <a:gd name="connsiteY21" fmla="*/ 2002464 h 2023895"/>
                  <a:gd name="connsiteX22" fmla="*/ 94046 w 1378725"/>
                  <a:gd name="connsiteY22" fmla="*/ 2002464 h 2023895"/>
                  <a:gd name="connsiteX23" fmla="*/ 94046 w 1378725"/>
                  <a:gd name="connsiteY23" fmla="*/ 1852423 h 2023895"/>
                  <a:gd name="connsiteX24" fmla="*/ 93837 w 1378725"/>
                  <a:gd name="connsiteY24" fmla="*/ 1852296 h 2023895"/>
                  <a:gd name="connsiteX25" fmla="*/ 93837 w 1378725"/>
                  <a:gd name="connsiteY25" fmla="*/ 1664709 h 2023895"/>
                  <a:gd name="connsiteX26" fmla="*/ 317392 w 1378725"/>
                  <a:gd name="connsiteY26" fmla="*/ 1441155 h 2023895"/>
                  <a:gd name="connsiteX27" fmla="*/ 541048 w 1378725"/>
                  <a:gd name="connsiteY27" fmla="*/ 1441155 h 2023895"/>
                  <a:gd name="connsiteX28" fmla="*/ 556020 w 1378725"/>
                  <a:gd name="connsiteY28" fmla="*/ 1295120 h 2023895"/>
                  <a:gd name="connsiteX29" fmla="*/ 494247 w 1378725"/>
                  <a:gd name="connsiteY29" fmla="*/ 1273005 h 2023895"/>
                  <a:gd name="connsiteX30" fmla="*/ 248119 w 1378725"/>
                  <a:gd name="connsiteY30" fmla="*/ 1054849 h 2023895"/>
                  <a:gd name="connsiteX31" fmla="*/ 239442 w 1378725"/>
                  <a:gd name="connsiteY31" fmla="*/ 1037209 h 2023895"/>
                  <a:gd name="connsiteX32" fmla="*/ 218282 w 1378725"/>
                  <a:gd name="connsiteY32" fmla="*/ 1012387 h 2023895"/>
                  <a:gd name="connsiteX33" fmla="*/ 210586 w 1378725"/>
                  <a:gd name="connsiteY33" fmla="*/ 1015665 h 2023895"/>
                  <a:gd name="connsiteX34" fmla="*/ 10032 w 1378725"/>
                  <a:gd name="connsiteY34" fmla="*/ 849923 h 2023895"/>
                  <a:gd name="connsiteX35" fmla="*/ 48451 w 1378725"/>
                  <a:gd name="connsiteY35" fmla="*/ 637397 h 2023895"/>
                  <a:gd name="connsiteX36" fmla="*/ 59377 w 1378725"/>
                  <a:gd name="connsiteY36" fmla="*/ 628683 h 2023895"/>
                  <a:gd name="connsiteX37" fmla="*/ 57884 w 1378725"/>
                  <a:gd name="connsiteY37" fmla="*/ 609591 h 2023895"/>
                  <a:gd name="connsiteX38" fmla="*/ 687742 w 1378725"/>
                  <a:gd name="connsiteY38" fmla="*/ 0 h 2023895"/>
                  <a:gd name="connsiteX0" fmla="*/ 687742 w 1378725"/>
                  <a:gd name="connsiteY0" fmla="*/ 0 h 2016518"/>
                  <a:gd name="connsiteX1" fmla="*/ 1317600 w 1378725"/>
                  <a:gd name="connsiteY1" fmla="*/ 609591 h 2016518"/>
                  <a:gd name="connsiteX2" fmla="*/ 1316298 w 1378725"/>
                  <a:gd name="connsiteY2" fmla="*/ 626251 h 2016518"/>
                  <a:gd name="connsiteX3" fmla="*/ 1330274 w 1378725"/>
                  <a:gd name="connsiteY3" fmla="*/ 637397 h 2016518"/>
                  <a:gd name="connsiteX4" fmla="*/ 1368693 w 1378725"/>
                  <a:gd name="connsiteY4" fmla="*/ 849924 h 2016518"/>
                  <a:gd name="connsiteX5" fmla="*/ 1168139 w 1378725"/>
                  <a:gd name="connsiteY5" fmla="*/ 1015665 h 2016518"/>
                  <a:gd name="connsiteX6" fmla="*/ 1158065 w 1378725"/>
                  <a:gd name="connsiteY6" fmla="*/ 1011376 h 2016518"/>
                  <a:gd name="connsiteX7" fmla="*/ 1143708 w 1378725"/>
                  <a:gd name="connsiteY7" fmla="*/ 1028217 h 2016518"/>
                  <a:gd name="connsiteX8" fmla="*/ 1130607 w 1378725"/>
                  <a:gd name="connsiteY8" fmla="*/ 1054849 h 2016518"/>
                  <a:gd name="connsiteX9" fmla="*/ 884479 w 1378725"/>
                  <a:gd name="connsiteY9" fmla="*/ 1273005 h 2016518"/>
                  <a:gd name="connsiteX10" fmla="*/ 822704 w 1378725"/>
                  <a:gd name="connsiteY10" fmla="*/ 1295120 h 2016518"/>
                  <a:gd name="connsiteX11" fmla="*/ 837677 w 1378725"/>
                  <a:gd name="connsiteY11" fmla="*/ 1441155 h 2016518"/>
                  <a:gd name="connsiteX12" fmla="*/ 1075133 w 1378725"/>
                  <a:gd name="connsiteY12" fmla="*/ 1441155 h 2016518"/>
                  <a:gd name="connsiteX13" fmla="*/ 1298688 w 1378725"/>
                  <a:gd name="connsiteY13" fmla="*/ 1664709 h 2016518"/>
                  <a:gd name="connsiteX14" fmla="*/ 1298688 w 1378725"/>
                  <a:gd name="connsiteY14" fmla="*/ 1839293 h 2016518"/>
                  <a:gd name="connsiteX15" fmla="*/ 1296576 w 1378725"/>
                  <a:gd name="connsiteY15" fmla="*/ 1840576 h 2016518"/>
                  <a:gd name="connsiteX16" fmla="*/ 1296576 w 1378725"/>
                  <a:gd name="connsiteY16" fmla="*/ 2002464 h 2016518"/>
                  <a:gd name="connsiteX17" fmla="*/ 892546 w 1378725"/>
                  <a:gd name="connsiteY17" fmla="*/ 2002464 h 2016518"/>
                  <a:gd name="connsiteX18" fmla="*/ 827252 w 1378725"/>
                  <a:gd name="connsiteY18" fmla="*/ 2014957 h 2016518"/>
                  <a:gd name="connsiteX19" fmla="*/ 543870 w 1378725"/>
                  <a:gd name="connsiteY19" fmla="*/ 2014957 h 2016518"/>
                  <a:gd name="connsiteX20" fmla="*/ 478576 w 1378725"/>
                  <a:gd name="connsiteY20" fmla="*/ 2002464 h 2016518"/>
                  <a:gd name="connsiteX21" fmla="*/ 94046 w 1378725"/>
                  <a:gd name="connsiteY21" fmla="*/ 2002464 h 2016518"/>
                  <a:gd name="connsiteX22" fmla="*/ 94046 w 1378725"/>
                  <a:gd name="connsiteY22" fmla="*/ 1852423 h 2016518"/>
                  <a:gd name="connsiteX23" fmla="*/ 93837 w 1378725"/>
                  <a:gd name="connsiteY23" fmla="*/ 1852296 h 2016518"/>
                  <a:gd name="connsiteX24" fmla="*/ 93837 w 1378725"/>
                  <a:gd name="connsiteY24" fmla="*/ 1664709 h 2016518"/>
                  <a:gd name="connsiteX25" fmla="*/ 317392 w 1378725"/>
                  <a:gd name="connsiteY25" fmla="*/ 1441155 h 2016518"/>
                  <a:gd name="connsiteX26" fmla="*/ 541048 w 1378725"/>
                  <a:gd name="connsiteY26" fmla="*/ 1441155 h 2016518"/>
                  <a:gd name="connsiteX27" fmla="*/ 556020 w 1378725"/>
                  <a:gd name="connsiteY27" fmla="*/ 1295120 h 2016518"/>
                  <a:gd name="connsiteX28" fmla="*/ 494247 w 1378725"/>
                  <a:gd name="connsiteY28" fmla="*/ 1273005 h 2016518"/>
                  <a:gd name="connsiteX29" fmla="*/ 248119 w 1378725"/>
                  <a:gd name="connsiteY29" fmla="*/ 1054849 h 2016518"/>
                  <a:gd name="connsiteX30" fmla="*/ 239442 w 1378725"/>
                  <a:gd name="connsiteY30" fmla="*/ 1037209 h 2016518"/>
                  <a:gd name="connsiteX31" fmla="*/ 218282 w 1378725"/>
                  <a:gd name="connsiteY31" fmla="*/ 1012387 h 2016518"/>
                  <a:gd name="connsiteX32" fmla="*/ 210586 w 1378725"/>
                  <a:gd name="connsiteY32" fmla="*/ 1015665 h 2016518"/>
                  <a:gd name="connsiteX33" fmla="*/ 10032 w 1378725"/>
                  <a:gd name="connsiteY33" fmla="*/ 849923 h 2016518"/>
                  <a:gd name="connsiteX34" fmla="*/ 48451 w 1378725"/>
                  <a:gd name="connsiteY34" fmla="*/ 637397 h 2016518"/>
                  <a:gd name="connsiteX35" fmla="*/ 59377 w 1378725"/>
                  <a:gd name="connsiteY35" fmla="*/ 628683 h 2016518"/>
                  <a:gd name="connsiteX36" fmla="*/ 57884 w 1378725"/>
                  <a:gd name="connsiteY36" fmla="*/ 609591 h 2016518"/>
                  <a:gd name="connsiteX37" fmla="*/ 687742 w 1378725"/>
                  <a:gd name="connsiteY37" fmla="*/ 0 h 2016518"/>
                  <a:gd name="connsiteX0" fmla="*/ 687742 w 1378725"/>
                  <a:gd name="connsiteY0" fmla="*/ 0 h 2014957"/>
                  <a:gd name="connsiteX1" fmla="*/ 1317600 w 1378725"/>
                  <a:gd name="connsiteY1" fmla="*/ 609591 h 2014957"/>
                  <a:gd name="connsiteX2" fmla="*/ 1316298 w 1378725"/>
                  <a:gd name="connsiteY2" fmla="*/ 626251 h 2014957"/>
                  <a:gd name="connsiteX3" fmla="*/ 1330274 w 1378725"/>
                  <a:gd name="connsiteY3" fmla="*/ 637397 h 2014957"/>
                  <a:gd name="connsiteX4" fmla="*/ 1368693 w 1378725"/>
                  <a:gd name="connsiteY4" fmla="*/ 849924 h 2014957"/>
                  <a:gd name="connsiteX5" fmla="*/ 1168139 w 1378725"/>
                  <a:gd name="connsiteY5" fmla="*/ 1015665 h 2014957"/>
                  <a:gd name="connsiteX6" fmla="*/ 1158065 w 1378725"/>
                  <a:gd name="connsiteY6" fmla="*/ 1011376 h 2014957"/>
                  <a:gd name="connsiteX7" fmla="*/ 1143708 w 1378725"/>
                  <a:gd name="connsiteY7" fmla="*/ 1028217 h 2014957"/>
                  <a:gd name="connsiteX8" fmla="*/ 1130607 w 1378725"/>
                  <a:gd name="connsiteY8" fmla="*/ 1054849 h 2014957"/>
                  <a:gd name="connsiteX9" fmla="*/ 884479 w 1378725"/>
                  <a:gd name="connsiteY9" fmla="*/ 1273005 h 2014957"/>
                  <a:gd name="connsiteX10" fmla="*/ 822704 w 1378725"/>
                  <a:gd name="connsiteY10" fmla="*/ 1295120 h 2014957"/>
                  <a:gd name="connsiteX11" fmla="*/ 837677 w 1378725"/>
                  <a:gd name="connsiteY11" fmla="*/ 1441155 h 2014957"/>
                  <a:gd name="connsiteX12" fmla="*/ 1075133 w 1378725"/>
                  <a:gd name="connsiteY12" fmla="*/ 1441155 h 2014957"/>
                  <a:gd name="connsiteX13" fmla="*/ 1298688 w 1378725"/>
                  <a:gd name="connsiteY13" fmla="*/ 1664709 h 2014957"/>
                  <a:gd name="connsiteX14" fmla="*/ 1298688 w 1378725"/>
                  <a:gd name="connsiteY14" fmla="*/ 1839293 h 2014957"/>
                  <a:gd name="connsiteX15" fmla="*/ 1296576 w 1378725"/>
                  <a:gd name="connsiteY15" fmla="*/ 1840576 h 2014957"/>
                  <a:gd name="connsiteX16" fmla="*/ 1296576 w 1378725"/>
                  <a:gd name="connsiteY16" fmla="*/ 2002464 h 2014957"/>
                  <a:gd name="connsiteX17" fmla="*/ 892546 w 1378725"/>
                  <a:gd name="connsiteY17" fmla="*/ 2002464 h 2014957"/>
                  <a:gd name="connsiteX18" fmla="*/ 827252 w 1378725"/>
                  <a:gd name="connsiteY18" fmla="*/ 2014957 h 2014957"/>
                  <a:gd name="connsiteX19" fmla="*/ 478576 w 1378725"/>
                  <a:gd name="connsiteY19" fmla="*/ 2002464 h 2014957"/>
                  <a:gd name="connsiteX20" fmla="*/ 94046 w 1378725"/>
                  <a:gd name="connsiteY20" fmla="*/ 2002464 h 2014957"/>
                  <a:gd name="connsiteX21" fmla="*/ 94046 w 1378725"/>
                  <a:gd name="connsiteY21" fmla="*/ 1852423 h 2014957"/>
                  <a:gd name="connsiteX22" fmla="*/ 93837 w 1378725"/>
                  <a:gd name="connsiteY22" fmla="*/ 1852296 h 2014957"/>
                  <a:gd name="connsiteX23" fmla="*/ 93837 w 1378725"/>
                  <a:gd name="connsiteY23" fmla="*/ 1664709 h 2014957"/>
                  <a:gd name="connsiteX24" fmla="*/ 317392 w 1378725"/>
                  <a:gd name="connsiteY24" fmla="*/ 1441155 h 2014957"/>
                  <a:gd name="connsiteX25" fmla="*/ 541048 w 1378725"/>
                  <a:gd name="connsiteY25" fmla="*/ 1441155 h 2014957"/>
                  <a:gd name="connsiteX26" fmla="*/ 556020 w 1378725"/>
                  <a:gd name="connsiteY26" fmla="*/ 1295120 h 2014957"/>
                  <a:gd name="connsiteX27" fmla="*/ 494247 w 1378725"/>
                  <a:gd name="connsiteY27" fmla="*/ 1273005 h 2014957"/>
                  <a:gd name="connsiteX28" fmla="*/ 248119 w 1378725"/>
                  <a:gd name="connsiteY28" fmla="*/ 1054849 h 2014957"/>
                  <a:gd name="connsiteX29" fmla="*/ 239442 w 1378725"/>
                  <a:gd name="connsiteY29" fmla="*/ 1037209 h 2014957"/>
                  <a:gd name="connsiteX30" fmla="*/ 218282 w 1378725"/>
                  <a:gd name="connsiteY30" fmla="*/ 1012387 h 2014957"/>
                  <a:gd name="connsiteX31" fmla="*/ 210586 w 1378725"/>
                  <a:gd name="connsiteY31" fmla="*/ 1015665 h 2014957"/>
                  <a:gd name="connsiteX32" fmla="*/ 10032 w 1378725"/>
                  <a:gd name="connsiteY32" fmla="*/ 849923 h 2014957"/>
                  <a:gd name="connsiteX33" fmla="*/ 48451 w 1378725"/>
                  <a:gd name="connsiteY33" fmla="*/ 637397 h 2014957"/>
                  <a:gd name="connsiteX34" fmla="*/ 59377 w 1378725"/>
                  <a:gd name="connsiteY34" fmla="*/ 628683 h 2014957"/>
                  <a:gd name="connsiteX35" fmla="*/ 57884 w 1378725"/>
                  <a:gd name="connsiteY35" fmla="*/ 609591 h 2014957"/>
                  <a:gd name="connsiteX36" fmla="*/ 687742 w 1378725"/>
                  <a:gd name="connsiteY36" fmla="*/ 0 h 2014957"/>
                  <a:gd name="connsiteX0" fmla="*/ 687742 w 1378725"/>
                  <a:gd name="connsiteY0" fmla="*/ 0 h 2018883"/>
                  <a:gd name="connsiteX1" fmla="*/ 1317600 w 1378725"/>
                  <a:gd name="connsiteY1" fmla="*/ 609591 h 2018883"/>
                  <a:gd name="connsiteX2" fmla="*/ 1316298 w 1378725"/>
                  <a:gd name="connsiteY2" fmla="*/ 626251 h 2018883"/>
                  <a:gd name="connsiteX3" fmla="*/ 1330274 w 1378725"/>
                  <a:gd name="connsiteY3" fmla="*/ 637397 h 2018883"/>
                  <a:gd name="connsiteX4" fmla="*/ 1368693 w 1378725"/>
                  <a:gd name="connsiteY4" fmla="*/ 849924 h 2018883"/>
                  <a:gd name="connsiteX5" fmla="*/ 1168139 w 1378725"/>
                  <a:gd name="connsiteY5" fmla="*/ 1015665 h 2018883"/>
                  <a:gd name="connsiteX6" fmla="*/ 1158065 w 1378725"/>
                  <a:gd name="connsiteY6" fmla="*/ 1011376 h 2018883"/>
                  <a:gd name="connsiteX7" fmla="*/ 1143708 w 1378725"/>
                  <a:gd name="connsiteY7" fmla="*/ 1028217 h 2018883"/>
                  <a:gd name="connsiteX8" fmla="*/ 1130607 w 1378725"/>
                  <a:gd name="connsiteY8" fmla="*/ 1054849 h 2018883"/>
                  <a:gd name="connsiteX9" fmla="*/ 884479 w 1378725"/>
                  <a:gd name="connsiteY9" fmla="*/ 1273005 h 2018883"/>
                  <a:gd name="connsiteX10" fmla="*/ 822704 w 1378725"/>
                  <a:gd name="connsiteY10" fmla="*/ 1295120 h 2018883"/>
                  <a:gd name="connsiteX11" fmla="*/ 837677 w 1378725"/>
                  <a:gd name="connsiteY11" fmla="*/ 1441155 h 2018883"/>
                  <a:gd name="connsiteX12" fmla="*/ 1075133 w 1378725"/>
                  <a:gd name="connsiteY12" fmla="*/ 1441155 h 2018883"/>
                  <a:gd name="connsiteX13" fmla="*/ 1298688 w 1378725"/>
                  <a:gd name="connsiteY13" fmla="*/ 1664709 h 2018883"/>
                  <a:gd name="connsiteX14" fmla="*/ 1298688 w 1378725"/>
                  <a:gd name="connsiteY14" fmla="*/ 1839293 h 2018883"/>
                  <a:gd name="connsiteX15" fmla="*/ 1296576 w 1378725"/>
                  <a:gd name="connsiteY15" fmla="*/ 1840576 h 2018883"/>
                  <a:gd name="connsiteX16" fmla="*/ 1296576 w 1378725"/>
                  <a:gd name="connsiteY16" fmla="*/ 2002464 h 2018883"/>
                  <a:gd name="connsiteX17" fmla="*/ 892546 w 1378725"/>
                  <a:gd name="connsiteY17" fmla="*/ 2002464 h 2018883"/>
                  <a:gd name="connsiteX18" fmla="*/ 827252 w 1378725"/>
                  <a:gd name="connsiteY18" fmla="*/ 2014957 h 2018883"/>
                  <a:gd name="connsiteX19" fmla="*/ 94046 w 1378725"/>
                  <a:gd name="connsiteY19" fmla="*/ 2002464 h 2018883"/>
                  <a:gd name="connsiteX20" fmla="*/ 94046 w 1378725"/>
                  <a:gd name="connsiteY20" fmla="*/ 1852423 h 2018883"/>
                  <a:gd name="connsiteX21" fmla="*/ 93837 w 1378725"/>
                  <a:gd name="connsiteY21" fmla="*/ 1852296 h 2018883"/>
                  <a:gd name="connsiteX22" fmla="*/ 93837 w 1378725"/>
                  <a:gd name="connsiteY22" fmla="*/ 1664709 h 2018883"/>
                  <a:gd name="connsiteX23" fmla="*/ 317392 w 1378725"/>
                  <a:gd name="connsiteY23" fmla="*/ 1441155 h 2018883"/>
                  <a:gd name="connsiteX24" fmla="*/ 541048 w 1378725"/>
                  <a:gd name="connsiteY24" fmla="*/ 1441155 h 2018883"/>
                  <a:gd name="connsiteX25" fmla="*/ 556020 w 1378725"/>
                  <a:gd name="connsiteY25" fmla="*/ 1295120 h 2018883"/>
                  <a:gd name="connsiteX26" fmla="*/ 494247 w 1378725"/>
                  <a:gd name="connsiteY26" fmla="*/ 1273005 h 2018883"/>
                  <a:gd name="connsiteX27" fmla="*/ 248119 w 1378725"/>
                  <a:gd name="connsiteY27" fmla="*/ 1054849 h 2018883"/>
                  <a:gd name="connsiteX28" fmla="*/ 239442 w 1378725"/>
                  <a:gd name="connsiteY28" fmla="*/ 1037209 h 2018883"/>
                  <a:gd name="connsiteX29" fmla="*/ 218282 w 1378725"/>
                  <a:gd name="connsiteY29" fmla="*/ 1012387 h 2018883"/>
                  <a:gd name="connsiteX30" fmla="*/ 210586 w 1378725"/>
                  <a:gd name="connsiteY30" fmla="*/ 1015665 h 2018883"/>
                  <a:gd name="connsiteX31" fmla="*/ 10032 w 1378725"/>
                  <a:gd name="connsiteY31" fmla="*/ 849923 h 2018883"/>
                  <a:gd name="connsiteX32" fmla="*/ 48451 w 1378725"/>
                  <a:gd name="connsiteY32" fmla="*/ 637397 h 2018883"/>
                  <a:gd name="connsiteX33" fmla="*/ 59377 w 1378725"/>
                  <a:gd name="connsiteY33" fmla="*/ 628683 h 2018883"/>
                  <a:gd name="connsiteX34" fmla="*/ 57884 w 1378725"/>
                  <a:gd name="connsiteY34" fmla="*/ 609591 h 2018883"/>
                  <a:gd name="connsiteX35" fmla="*/ 687742 w 1378725"/>
                  <a:gd name="connsiteY35" fmla="*/ 0 h 2018883"/>
                  <a:gd name="connsiteX0" fmla="*/ 687742 w 1378725"/>
                  <a:gd name="connsiteY0" fmla="*/ 0 h 2002464"/>
                  <a:gd name="connsiteX1" fmla="*/ 1317600 w 1378725"/>
                  <a:gd name="connsiteY1" fmla="*/ 609591 h 2002464"/>
                  <a:gd name="connsiteX2" fmla="*/ 1316298 w 1378725"/>
                  <a:gd name="connsiteY2" fmla="*/ 626251 h 2002464"/>
                  <a:gd name="connsiteX3" fmla="*/ 1330274 w 1378725"/>
                  <a:gd name="connsiteY3" fmla="*/ 637397 h 2002464"/>
                  <a:gd name="connsiteX4" fmla="*/ 1368693 w 1378725"/>
                  <a:gd name="connsiteY4" fmla="*/ 849924 h 2002464"/>
                  <a:gd name="connsiteX5" fmla="*/ 1168139 w 1378725"/>
                  <a:gd name="connsiteY5" fmla="*/ 1015665 h 2002464"/>
                  <a:gd name="connsiteX6" fmla="*/ 1158065 w 1378725"/>
                  <a:gd name="connsiteY6" fmla="*/ 1011376 h 2002464"/>
                  <a:gd name="connsiteX7" fmla="*/ 1143708 w 1378725"/>
                  <a:gd name="connsiteY7" fmla="*/ 1028217 h 2002464"/>
                  <a:gd name="connsiteX8" fmla="*/ 1130607 w 1378725"/>
                  <a:gd name="connsiteY8" fmla="*/ 1054849 h 2002464"/>
                  <a:gd name="connsiteX9" fmla="*/ 884479 w 1378725"/>
                  <a:gd name="connsiteY9" fmla="*/ 1273005 h 2002464"/>
                  <a:gd name="connsiteX10" fmla="*/ 822704 w 1378725"/>
                  <a:gd name="connsiteY10" fmla="*/ 1295120 h 2002464"/>
                  <a:gd name="connsiteX11" fmla="*/ 837677 w 1378725"/>
                  <a:gd name="connsiteY11" fmla="*/ 1441155 h 2002464"/>
                  <a:gd name="connsiteX12" fmla="*/ 1075133 w 1378725"/>
                  <a:gd name="connsiteY12" fmla="*/ 1441155 h 2002464"/>
                  <a:gd name="connsiteX13" fmla="*/ 1298688 w 1378725"/>
                  <a:gd name="connsiteY13" fmla="*/ 1664709 h 2002464"/>
                  <a:gd name="connsiteX14" fmla="*/ 1298688 w 1378725"/>
                  <a:gd name="connsiteY14" fmla="*/ 1839293 h 2002464"/>
                  <a:gd name="connsiteX15" fmla="*/ 1296576 w 1378725"/>
                  <a:gd name="connsiteY15" fmla="*/ 1840576 h 2002464"/>
                  <a:gd name="connsiteX16" fmla="*/ 1296576 w 1378725"/>
                  <a:gd name="connsiteY16" fmla="*/ 2002464 h 2002464"/>
                  <a:gd name="connsiteX17" fmla="*/ 892546 w 1378725"/>
                  <a:gd name="connsiteY17" fmla="*/ 2002464 h 2002464"/>
                  <a:gd name="connsiteX18" fmla="*/ 94046 w 1378725"/>
                  <a:gd name="connsiteY18" fmla="*/ 2002464 h 2002464"/>
                  <a:gd name="connsiteX19" fmla="*/ 94046 w 1378725"/>
                  <a:gd name="connsiteY19" fmla="*/ 1852423 h 2002464"/>
                  <a:gd name="connsiteX20" fmla="*/ 93837 w 1378725"/>
                  <a:gd name="connsiteY20" fmla="*/ 1852296 h 2002464"/>
                  <a:gd name="connsiteX21" fmla="*/ 93837 w 1378725"/>
                  <a:gd name="connsiteY21" fmla="*/ 1664709 h 2002464"/>
                  <a:gd name="connsiteX22" fmla="*/ 317392 w 1378725"/>
                  <a:gd name="connsiteY22" fmla="*/ 1441155 h 2002464"/>
                  <a:gd name="connsiteX23" fmla="*/ 541048 w 1378725"/>
                  <a:gd name="connsiteY23" fmla="*/ 1441155 h 2002464"/>
                  <a:gd name="connsiteX24" fmla="*/ 556020 w 1378725"/>
                  <a:gd name="connsiteY24" fmla="*/ 1295120 h 2002464"/>
                  <a:gd name="connsiteX25" fmla="*/ 494247 w 1378725"/>
                  <a:gd name="connsiteY25" fmla="*/ 1273005 h 2002464"/>
                  <a:gd name="connsiteX26" fmla="*/ 248119 w 1378725"/>
                  <a:gd name="connsiteY26" fmla="*/ 1054849 h 2002464"/>
                  <a:gd name="connsiteX27" fmla="*/ 239442 w 1378725"/>
                  <a:gd name="connsiteY27" fmla="*/ 1037209 h 2002464"/>
                  <a:gd name="connsiteX28" fmla="*/ 218282 w 1378725"/>
                  <a:gd name="connsiteY28" fmla="*/ 1012387 h 2002464"/>
                  <a:gd name="connsiteX29" fmla="*/ 210586 w 1378725"/>
                  <a:gd name="connsiteY29" fmla="*/ 1015665 h 2002464"/>
                  <a:gd name="connsiteX30" fmla="*/ 10032 w 1378725"/>
                  <a:gd name="connsiteY30" fmla="*/ 849923 h 2002464"/>
                  <a:gd name="connsiteX31" fmla="*/ 48451 w 1378725"/>
                  <a:gd name="connsiteY31" fmla="*/ 637397 h 2002464"/>
                  <a:gd name="connsiteX32" fmla="*/ 59377 w 1378725"/>
                  <a:gd name="connsiteY32" fmla="*/ 628683 h 2002464"/>
                  <a:gd name="connsiteX33" fmla="*/ 57884 w 1378725"/>
                  <a:gd name="connsiteY33" fmla="*/ 609591 h 2002464"/>
                  <a:gd name="connsiteX34" fmla="*/ 687742 w 1378725"/>
                  <a:gd name="connsiteY34" fmla="*/ 0 h 2002464"/>
                  <a:gd name="connsiteX0" fmla="*/ 687742 w 1378725"/>
                  <a:gd name="connsiteY0" fmla="*/ 0 h 2002464"/>
                  <a:gd name="connsiteX1" fmla="*/ 1317600 w 1378725"/>
                  <a:gd name="connsiteY1" fmla="*/ 609591 h 2002464"/>
                  <a:gd name="connsiteX2" fmla="*/ 1316298 w 1378725"/>
                  <a:gd name="connsiteY2" fmla="*/ 626251 h 2002464"/>
                  <a:gd name="connsiteX3" fmla="*/ 1330274 w 1378725"/>
                  <a:gd name="connsiteY3" fmla="*/ 637397 h 2002464"/>
                  <a:gd name="connsiteX4" fmla="*/ 1368693 w 1378725"/>
                  <a:gd name="connsiteY4" fmla="*/ 849924 h 2002464"/>
                  <a:gd name="connsiteX5" fmla="*/ 1168139 w 1378725"/>
                  <a:gd name="connsiteY5" fmla="*/ 1015665 h 2002464"/>
                  <a:gd name="connsiteX6" fmla="*/ 1158065 w 1378725"/>
                  <a:gd name="connsiteY6" fmla="*/ 1011376 h 2002464"/>
                  <a:gd name="connsiteX7" fmla="*/ 1143708 w 1378725"/>
                  <a:gd name="connsiteY7" fmla="*/ 1028217 h 2002464"/>
                  <a:gd name="connsiteX8" fmla="*/ 1130607 w 1378725"/>
                  <a:gd name="connsiteY8" fmla="*/ 1054849 h 2002464"/>
                  <a:gd name="connsiteX9" fmla="*/ 884479 w 1378725"/>
                  <a:gd name="connsiteY9" fmla="*/ 1273005 h 2002464"/>
                  <a:gd name="connsiteX10" fmla="*/ 822704 w 1378725"/>
                  <a:gd name="connsiteY10" fmla="*/ 1295120 h 2002464"/>
                  <a:gd name="connsiteX11" fmla="*/ 837677 w 1378725"/>
                  <a:gd name="connsiteY11" fmla="*/ 1441155 h 2002464"/>
                  <a:gd name="connsiteX12" fmla="*/ 1075133 w 1378725"/>
                  <a:gd name="connsiteY12" fmla="*/ 1441155 h 2002464"/>
                  <a:gd name="connsiteX13" fmla="*/ 1298688 w 1378725"/>
                  <a:gd name="connsiteY13" fmla="*/ 1664709 h 2002464"/>
                  <a:gd name="connsiteX14" fmla="*/ 1298688 w 1378725"/>
                  <a:gd name="connsiteY14" fmla="*/ 1839293 h 2002464"/>
                  <a:gd name="connsiteX15" fmla="*/ 1296576 w 1378725"/>
                  <a:gd name="connsiteY15" fmla="*/ 1840576 h 2002464"/>
                  <a:gd name="connsiteX16" fmla="*/ 1296576 w 1378725"/>
                  <a:gd name="connsiteY16" fmla="*/ 2002464 h 2002464"/>
                  <a:gd name="connsiteX17" fmla="*/ 94046 w 1378725"/>
                  <a:gd name="connsiteY17" fmla="*/ 2002464 h 2002464"/>
                  <a:gd name="connsiteX18" fmla="*/ 94046 w 1378725"/>
                  <a:gd name="connsiteY18" fmla="*/ 1852423 h 2002464"/>
                  <a:gd name="connsiteX19" fmla="*/ 93837 w 1378725"/>
                  <a:gd name="connsiteY19" fmla="*/ 1852296 h 2002464"/>
                  <a:gd name="connsiteX20" fmla="*/ 93837 w 1378725"/>
                  <a:gd name="connsiteY20" fmla="*/ 1664709 h 2002464"/>
                  <a:gd name="connsiteX21" fmla="*/ 317392 w 1378725"/>
                  <a:gd name="connsiteY21" fmla="*/ 1441155 h 2002464"/>
                  <a:gd name="connsiteX22" fmla="*/ 541048 w 1378725"/>
                  <a:gd name="connsiteY22" fmla="*/ 1441155 h 2002464"/>
                  <a:gd name="connsiteX23" fmla="*/ 556020 w 1378725"/>
                  <a:gd name="connsiteY23" fmla="*/ 1295120 h 2002464"/>
                  <a:gd name="connsiteX24" fmla="*/ 494247 w 1378725"/>
                  <a:gd name="connsiteY24" fmla="*/ 1273005 h 2002464"/>
                  <a:gd name="connsiteX25" fmla="*/ 248119 w 1378725"/>
                  <a:gd name="connsiteY25" fmla="*/ 1054849 h 2002464"/>
                  <a:gd name="connsiteX26" fmla="*/ 239442 w 1378725"/>
                  <a:gd name="connsiteY26" fmla="*/ 1037209 h 2002464"/>
                  <a:gd name="connsiteX27" fmla="*/ 218282 w 1378725"/>
                  <a:gd name="connsiteY27" fmla="*/ 1012387 h 2002464"/>
                  <a:gd name="connsiteX28" fmla="*/ 210586 w 1378725"/>
                  <a:gd name="connsiteY28" fmla="*/ 1015665 h 2002464"/>
                  <a:gd name="connsiteX29" fmla="*/ 10032 w 1378725"/>
                  <a:gd name="connsiteY29" fmla="*/ 849923 h 2002464"/>
                  <a:gd name="connsiteX30" fmla="*/ 48451 w 1378725"/>
                  <a:gd name="connsiteY30" fmla="*/ 637397 h 2002464"/>
                  <a:gd name="connsiteX31" fmla="*/ 59377 w 1378725"/>
                  <a:gd name="connsiteY31" fmla="*/ 628683 h 2002464"/>
                  <a:gd name="connsiteX32" fmla="*/ 57884 w 1378725"/>
                  <a:gd name="connsiteY32" fmla="*/ 609591 h 2002464"/>
                  <a:gd name="connsiteX33" fmla="*/ 687742 w 1378725"/>
                  <a:gd name="connsiteY33" fmla="*/ 0 h 200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378725" h="2002464">
                    <a:moveTo>
                      <a:pt x="687742" y="0"/>
                    </a:moveTo>
                    <a:cubicBezTo>
                      <a:pt x="1035603" y="0"/>
                      <a:pt x="1317600" y="272923"/>
                      <a:pt x="1317600" y="609591"/>
                    </a:cubicBezTo>
                    <a:lnTo>
                      <a:pt x="1316298" y="626251"/>
                    </a:lnTo>
                    <a:lnTo>
                      <a:pt x="1330274" y="637397"/>
                    </a:lnTo>
                    <a:cubicBezTo>
                      <a:pt x="1374232" y="682495"/>
                      <a:pt x="1391421" y="765102"/>
                      <a:pt x="1368693" y="849924"/>
                    </a:cubicBezTo>
                    <a:cubicBezTo>
                      <a:pt x="1338389" y="963019"/>
                      <a:pt x="1248598" y="1037224"/>
                      <a:pt x="1168139" y="1015665"/>
                    </a:cubicBezTo>
                    <a:lnTo>
                      <a:pt x="1158065" y="1011376"/>
                    </a:lnTo>
                    <a:lnTo>
                      <a:pt x="1143708" y="1028217"/>
                    </a:lnTo>
                    <a:lnTo>
                      <a:pt x="1130607" y="1054849"/>
                    </a:lnTo>
                    <a:cubicBezTo>
                      <a:pt x="1070841" y="1152470"/>
                      <a:pt x="985170" y="1229191"/>
                      <a:pt x="884479" y="1273005"/>
                    </a:cubicBezTo>
                    <a:lnTo>
                      <a:pt x="822704" y="1295120"/>
                    </a:lnTo>
                    <a:lnTo>
                      <a:pt x="837677" y="1441155"/>
                    </a:lnTo>
                    <a:lnTo>
                      <a:pt x="1075133" y="1441155"/>
                    </a:lnTo>
                    <a:cubicBezTo>
                      <a:pt x="1198599" y="1441155"/>
                      <a:pt x="1298688" y="1541244"/>
                      <a:pt x="1298688" y="1664709"/>
                    </a:cubicBezTo>
                    <a:lnTo>
                      <a:pt x="1298688" y="1839293"/>
                    </a:lnTo>
                    <a:lnTo>
                      <a:pt x="1296576" y="1840576"/>
                    </a:lnTo>
                    <a:lnTo>
                      <a:pt x="1296576" y="2002464"/>
                    </a:lnTo>
                    <a:lnTo>
                      <a:pt x="94046" y="2002464"/>
                    </a:lnTo>
                    <a:lnTo>
                      <a:pt x="94046" y="1852423"/>
                    </a:lnTo>
                    <a:lnTo>
                      <a:pt x="93837" y="1852296"/>
                    </a:lnTo>
                    <a:lnTo>
                      <a:pt x="93837" y="1664709"/>
                    </a:lnTo>
                    <a:cubicBezTo>
                      <a:pt x="93837" y="1541244"/>
                      <a:pt x="193926" y="1441155"/>
                      <a:pt x="317392" y="1441155"/>
                    </a:cubicBezTo>
                    <a:lnTo>
                      <a:pt x="541048" y="1441155"/>
                    </a:lnTo>
                    <a:lnTo>
                      <a:pt x="556020" y="1295120"/>
                    </a:lnTo>
                    <a:lnTo>
                      <a:pt x="494247" y="1273005"/>
                    </a:lnTo>
                    <a:cubicBezTo>
                      <a:pt x="393556" y="1229191"/>
                      <a:pt x="307886" y="1152470"/>
                      <a:pt x="248119" y="1054849"/>
                    </a:cubicBezTo>
                    <a:lnTo>
                      <a:pt x="239442" y="1037209"/>
                    </a:lnTo>
                    <a:lnTo>
                      <a:pt x="218282" y="1012387"/>
                    </a:lnTo>
                    <a:lnTo>
                      <a:pt x="210586" y="1015665"/>
                    </a:lnTo>
                    <a:cubicBezTo>
                      <a:pt x="130127" y="1037223"/>
                      <a:pt x="40336" y="963018"/>
                      <a:pt x="10032" y="849923"/>
                    </a:cubicBezTo>
                    <a:cubicBezTo>
                      <a:pt x="-12696" y="765102"/>
                      <a:pt x="4493" y="682494"/>
                      <a:pt x="48451" y="637397"/>
                    </a:cubicBezTo>
                    <a:lnTo>
                      <a:pt x="59377" y="628683"/>
                    </a:lnTo>
                    <a:lnTo>
                      <a:pt x="57884" y="609591"/>
                    </a:lnTo>
                    <a:cubicBezTo>
                      <a:pt x="57884" y="272923"/>
                      <a:pt x="339881" y="0"/>
                      <a:pt x="6877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508591C-57DD-48F3-9025-0FD13BE1818B}"/>
                  </a:ext>
                </a:extLst>
              </p:cNvPr>
              <p:cNvSpPr/>
              <p:nvPr/>
            </p:nvSpPr>
            <p:spPr bwMode="auto">
              <a:xfrm>
                <a:off x="2752964" y="4441952"/>
                <a:ext cx="1165534" cy="629722"/>
              </a:xfrm>
              <a:custGeom>
                <a:avLst/>
                <a:gdLst>
                  <a:gd name="connsiteX0" fmla="*/ 1118206 w 1118206"/>
                  <a:gd name="connsiteY0" fmla="*/ 572812 h 604153"/>
                  <a:gd name="connsiteX1" fmla="*/ 1118206 w 1118206"/>
                  <a:gd name="connsiteY1" fmla="*/ 572813 h 604153"/>
                  <a:gd name="connsiteX2" fmla="*/ 1118206 w 1118206"/>
                  <a:gd name="connsiteY2" fmla="*/ 572813 h 604153"/>
                  <a:gd name="connsiteX3" fmla="*/ 0 w 1118206"/>
                  <a:gd name="connsiteY3" fmla="*/ 572810 h 604153"/>
                  <a:gd name="connsiteX4" fmla="*/ 0 w 1118206"/>
                  <a:gd name="connsiteY4" fmla="*/ 572811 h 604153"/>
                  <a:gd name="connsiteX5" fmla="*/ 0 w 1118206"/>
                  <a:gd name="connsiteY5" fmla="*/ 572811 h 604153"/>
                  <a:gd name="connsiteX6" fmla="*/ 555027 w 1118206"/>
                  <a:gd name="connsiteY6" fmla="*/ 0 h 604153"/>
                  <a:gd name="connsiteX7" fmla="*/ 1050915 w 1118206"/>
                  <a:gd name="connsiteY7" fmla="*/ 445989 h 604153"/>
                  <a:gd name="connsiteX8" fmla="*/ 1056909 w 1118206"/>
                  <a:gd name="connsiteY8" fmla="*/ 511599 h 604153"/>
                  <a:gd name="connsiteX9" fmla="*/ 1088415 w 1118206"/>
                  <a:gd name="connsiteY9" fmla="*/ 520298 h 604153"/>
                  <a:gd name="connsiteX10" fmla="*/ 1114187 w 1118206"/>
                  <a:gd name="connsiteY10" fmla="*/ 540385 h 604153"/>
                  <a:gd name="connsiteX11" fmla="*/ 1118206 w 1118206"/>
                  <a:gd name="connsiteY11" fmla="*/ 572813 h 604153"/>
                  <a:gd name="connsiteX12" fmla="*/ 1098118 w 1118206"/>
                  <a:gd name="connsiteY12" fmla="*/ 598584 h 604153"/>
                  <a:gd name="connsiteX13" fmla="*/ 1065690 w 1118206"/>
                  <a:gd name="connsiteY13" fmla="*/ 602603 h 604153"/>
                  <a:gd name="connsiteX14" fmla="*/ 1058802 w 1118206"/>
                  <a:gd name="connsiteY14" fmla="*/ 600702 h 604153"/>
                  <a:gd name="connsiteX15" fmla="*/ 1058778 w 1118206"/>
                  <a:gd name="connsiteY15" fmla="*/ 600938 h 604153"/>
                  <a:gd name="connsiteX16" fmla="*/ 1045917 w 1118206"/>
                  <a:gd name="connsiteY16" fmla="*/ 597144 h 604153"/>
                  <a:gd name="connsiteX17" fmla="*/ 1022780 w 1118206"/>
                  <a:gd name="connsiteY17" fmla="*/ 590757 h 604153"/>
                  <a:gd name="connsiteX18" fmla="*/ 1021877 w 1118206"/>
                  <a:gd name="connsiteY18" fmla="*/ 590052 h 604153"/>
                  <a:gd name="connsiteX19" fmla="*/ 917543 w 1118206"/>
                  <a:gd name="connsiteY19" fmla="*/ 559274 h 604153"/>
                  <a:gd name="connsiteX20" fmla="*/ 555027 w 1118206"/>
                  <a:gd name="connsiteY20" fmla="*/ 519496 h 604153"/>
                  <a:gd name="connsiteX21" fmla="*/ 192512 w 1118206"/>
                  <a:gd name="connsiteY21" fmla="*/ 559274 h 604153"/>
                  <a:gd name="connsiteX22" fmla="*/ 101289 w 1118206"/>
                  <a:gd name="connsiteY22" fmla="*/ 586185 h 604153"/>
                  <a:gd name="connsiteX23" fmla="*/ 95426 w 1118206"/>
                  <a:gd name="connsiteY23" fmla="*/ 590755 h 604153"/>
                  <a:gd name="connsiteX24" fmla="*/ 52516 w 1118206"/>
                  <a:gd name="connsiteY24" fmla="*/ 602601 h 604153"/>
                  <a:gd name="connsiteX25" fmla="*/ 20088 w 1118206"/>
                  <a:gd name="connsiteY25" fmla="*/ 598582 h 604153"/>
                  <a:gd name="connsiteX26" fmla="*/ 0 w 1118206"/>
                  <a:gd name="connsiteY26" fmla="*/ 572811 h 604153"/>
                  <a:gd name="connsiteX27" fmla="*/ 4019 w 1118206"/>
                  <a:gd name="connsiteY27" fmla="*/ 540383 h 604153"/>
                  <a:gd name="connsiteX28" fmla="*/ 29791 w 1118206"/>
                  <a:gd name="connsiteY28" fmla="*/ 520296 h 604153"/>
                  <a:gd name="connsiteX29" fmla="*/ 52934 w 1118206"/>
                  <a:gd name="connsiteY29" fmla="*/ 513906 h 604153"/>
                  <a:gd name="connsiteX30" fmla="*/ 59139 w 1118206"/>
                  <a:gd name="connsiteY30" fmla="*/ 445989 h 604153"/>
                  <a:gd name="connsiteX31" fmla="*/ 555027 w 1118206"/>
                  <a:gd name="connsiteY31" fmla="*/ 0 h 6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18206" h="604153">
                    <a:moveTo>
                      <a:pt x="1118206" y="572812"/>
                    </a:moveTo>
                    <a:lnTo>
                      <a:pt x="1118206" y="572813"/>
                    </a:lnTo>
                    <a:lnTo>
                      <a:pt x="1118206" y="572813"/>
                    </a:lnTo>
                    <a:close/>
                    <a:moveTo>
                      <a:pt x="0" y="572810"/>
                    </a:moveTo>
                    <a:lnTo>
                      <a:pt x="0" y="572811"/>
                    </a:lnTo>
                    <a:lnTo>
                      <a:pt x="0" y="572811"/>
                    </a:lnTo>
                    <a:close/>
                    <a:moveTo>
                      <a:pt x="555027" y="0"/>
                    </a:moveTo>
                    <a:cubicBezTo>
                      <a:pt x="799634" y="0"/>
                      <a:pt x="1003717" y="191464"/>
                      <a:pt x="1050915" y="445989"/>
                    </a:cubicBezTo>
                    <a:lnTo>
                      <a:pt x="1056909" y="511599"/>
                    </a:lnTo>
                    <a:lnTo>
                      <a:pt x="1088415" y="520298"/>
                    </a:lnTo>
                    <a:cubicBezTo>
                      <a:pt x="1099779" y="523435"/>
                      <a:pt x="1108795" y="530882"/>
                      <a:pt x="1114187" y="540385"/>
                    </a:cubicBezTo>
                    <a:lnTo>
                      <a:pt x="1118206" y="572813"/>
                    </a:lnTo>
                    <a:lnTo>
                      <a:pt x="1098118" y="598584"/>
                    </a:lnTo>
                    <a:cubicBezTo>
                      <a:pt x="1088615" y="603975"/>
                      <a:pt x="1077055" y="605741"/>
                      <a:pt x="1065690" y="602603"/>
                    </a:cubicBezTo>
                    <a:lnTo>
                      <a:pt x="1058802" y="600702"/>
                    </a:lnTo>
                    <a:lnTo>
                      <a:pt x="1058778" y="600938"/>
                    </a:lnTo>
                    <a:lnTo>
                      <a:pt x="1045917" y="597144"/>
                    </a:lnTo>
                    <a:lnTo>
                      <a:pt x="1022780" y="590757"/>
                    </a:lnTo>
                    <a:lnTo>
                      <a:pt x="1021877" y="590052"/>
                    </a:lnTo>
                    <a:lnTo>
                      <a:pt x="917543" y="559274"/>
                    </a:lnTo>
                    <a:cubicBezTo>
                      <a:pt x="806120" y="533660"/>
                      <a:pt x="683617" y="519496"/>
                      <a:pt x="555027" y="519496"/>
                    </a:cubicBezTo>
                    <a:cubicBezTo>
                      <a:pt x="426437" y="519496"/>
                      <a:pt x="303934" y="533660"/>
                      <a:pt x="192512" y="559274"/>
                    </a:cubicBezTo>
                    <a:lnTo>
                      <a:pt x="101289" y="586185"/>
                    </a:lnTo>
                    <a:lnTo>
                      <a:pt x="95426" y="590755"/>
                    </a:lnTo>
                    <a:lnTo>
                      <a:pt x="52516" y="602601"/>
                    </a:lnTo>
                    <a:cubicBezTo>
                      <a:pt x="41151" y="605739"/>
                      <a:pt x="29591" y="603973"/>
                      <a:pt x="20088" y="598582"/>
                    </a:cubicBezTo>
                    <a:lnTo>
                      <a:pt x="0" y="572811"/>
                    </a:lnTo>
                    <a:lnTo>
                      <a:pt x="4019" y="540383"/>
                    </a:lnTo>
                    <a:cubicBezTo>
                      <a:pt x="9411" y="530880"/>
                      <a:pt x="18427" y="523433"/>
                      <a:pt x="29791" y="520296"/>
                    </a:cubicBezTo>
                    <a:lnTo>
                      <a:pt x="52934" y="513906"/>
                    </a:lnTo>
                    <a:lnTo>
                      <a:pt x="59139" y="445989"/>
                    </a:lnTo>
                    <a:cubicBezTo>
                      <a:pt x="106337" y="191464"/>
                      <a:pt x="310420" y="0"/>
                      <a:pt x="55502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9" name="星: 12 pt 38">
              <a:extLst>
                <a:ext uri="{FF2B5EF4-FFF2-40B4-BE49-F238E27FC236}">
                  <a16:creationId xmlns:a16="http://schemas.microsoft.com/office/drawing/2014/main" id="{D00F283B-163A-A267-7351-8A9A1E23220A}"/>
                </a:ext>
              </a:extLst>
            </p:cNvPr>
            <p:cNvSpPr/>
            <p:nvPr/>
          </p:nvSpPr>
          <p:spPr bwMode="auto">
            <a:xfrm>
              <a:off x="2845119" y="-980512"/>
              <a:ext cx="975900" cy="975900"/>
            </a:xfrm>
            <a:prstGeom prst="star12">
              <a:avLst>
                <a:gd name="adj" fmla="val 33837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F360A4A-C1D8-59F1-8D38-4857E35E35DD}"/>
                </a:ext>
              </a:extLst>
            </p:cNvPr>
            <p:cNvSpPr/>
            <p:nvPr/>
          </p:nvSpPr>
          <p:spPr bwMode="auto">
            <a:xfrm rot="900000">
              <a:off x="4097628" y="-327764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乗算記号 40">
              <a:extLst>
                <a:ext uri="{FF2B5EF4-FFF2-40B4-BE49-F238E27FC236}">
                  <a16:creationId xmlns:a16="http://schemas.microsoft.com/office/drawing/2014/main" id="{DA31D5EC-ED28-20EE-DBBD-79B19ECC41EC}"/>
                </a:ext>
              </a:extLst>
            </p:cNvPr>
            <p:cNvSpPr/>
            <p:nvPr/>
          </p:nvSpPr>
          <p:spPr bwMode="auto">
            <a:xfrm>
              <a:off x="2967214" y="96508"/>
              <a:ext cx="303092" cy="303092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乗算記号 41">
              <a:extLst>
                <a:ext uri="{FF2B5EF4-FFF2-40B4-BE49-F238E27FC236}">
                  <a16:creationId xmlns:a16="http://schemas.microsoft.com/office/drawing/2014/main" id="{2296CF07-8769-D236-89D4-67538E38EE37}"/>
                </a:ext>
              </a:extLst>
            </p:cNvPr>
            <p:cNvSpPr/>
            <p:nvPr/>
          </p:nvSpPr>
          <p:spPr bwMode="auto">
            <a:xfrm>
              <a:off x="3443464" y="96508"/>
              <a:ext cx="303092" cy="303092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EDB933B6-BF83-2965-16FD-F8360FC857DE}"/>
                </a:ext>
              </a:extLst>
            </p:cNvPr>
            <p:cNvSpPr/>
            <p:nvPr/>
          </p:nvSpPr>
          <p:spPr bwMode="auto">
            <a:xfrm>
              <a:off x="3079708" y="593485"/>
              <a:ext cx="558842" cy="581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43A54180-5A52-9FCF-5EB0-1377D2901D7A}"/>
              </a:ext>
            </a:extLst>
          </p:cNvPr>
          <p:cNvGrpSpPr/>
          <p:nvPr/>
        </p:nvGrpSpPr>
        <p:grpSpPr>
          <a:xfrm>
            <a:off x="6814833" y="919318"/>
            <a:ext cx="2526409" cy="2526409"/>
            <a:chOff x="5100773" y="-1110204"/>
            <a:chExt cx="2735056" cy="2735056"/>
          </a:xfrm>
        </p:grpSpPr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52300E34-5C69-9115-4F03-A5B9AECB55DD}"/>
                </a:ext>
              </a:extLst>
            </p:cNvPr>
            <p:cNvSpPr/>
            <p:nvPr/>
          </p:nvSpPr>
          <p:spPr bwMode="auto">
            <a:xfrm>
              <a:off x="5100773" y="-1110204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233AF7AD-CA5E-048C-A80D-199F46B2DF70}"/>
                </a:ext>
              </a:extLst>
            </p:cNvPr>
            <p:cNvSpPr/>
            <p:nvPr/>
          </p:nvSpPr>
          <p:spPr bwMode="auto">
            <a:xfrm>
              <a:off x="5288352" y="-922625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9B2324F-A5E0-7157-60BA-EA5EE60EF792}"/>
                </a:ext>
              </a:extLst>
            </p:cNvPr>
            <p:cNvSpPr/>
            <p:nvPr/>
          </p:nvSpPr>
          <p:spPr bwMode="auto">
            <a:xfrm>
              <a:off x="5179735" y="-103124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D2BB1A0-D23D-5587-BD0D-C58FDA444CF8}"/>
                </a:ext>
              </a:extLst>
            </p:cNvPr>
            <p:cNvSpPr/>
            <p:nvPr/>
          </p:nvSpPr>
          <p:spPr bwMode="auto">
            <a:xfrm rot="900000">
              <a:off x="7188807" y="-670267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星: 12 pt 50">
              <a:extLst>
                <a:ext uri="{FF2B5EF4-FFF2-40B4-BE49-F238E27FC236}">
                  <a16:creationId xmlns:a16="http://schemas.microsoft.com/office/drawing/2014/main" id="{B56EFC14-8599-8427-C124-8A9CD6C5A134}"/>
                </a:ext>
              </a:extLst>
            </p:cNvPr>
            <p:cNvSpPr/>
            <p:nvPr/>
          </p:nvSpPr>
          <p:spPr bwMode="auto">
            <a:xfrm>
              <a:off x="5965078" y="-913198"/>
              <a:ext cx="975900" cy="657414"/>
            </a:xfrm>
            <a:prstGeom prst="star12">
              <a:avLst>
                <a:gd name="adj" fmla="val 33837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9A854FF-8676-5F3B-D52E-D0C9E6D78B6E}"/>
                </a:ext>
              </a:extLst>
            </p:cNvPr>
            <p:cNvSpPr/>
            <p:nvPr/>
          </p:nvSpPr>
          <p:spPr bwMode="auto">
            <a:xfrm flipH="1">
              <a:off x="5927132" y="-597774"/>
              <a:ext cx="961798" cy="2135165"/>
            </a:xfrm>
            <a:custGeom>
              <a:avLst/>
              <a:gdLst>
                <a:gd name="connsiteX0" fmla="*/ 741239 w 1643831"/>
                <a:gd name="connsiteY0" fmla="*/ 0 h 3649260"/>
                <a:gd name="connsiteX1" fmla="*/ 156829 w 1643831"/>
                <a:gd name="connsiteY1" fmla="*/ 675105 h 3649260"/>
                <a:gd name="connsiteX2" fmla="*/ 513760 w 1643831"/>
                <a:gd name="connsiteY2" fmla="*/ 1297157 h 3649260"/>
                <a:gd name="connsiteX3" fmla="*/ 604959 w 1643831"/>
                <a:gd name="connsiteY3" fmla="*/ 1329860 h 3649260"/>
                <a:gd name="connsiteX4" fmla="*/ 595552 w 1643831"/>
                <a:gd name="connsiteY4" fmla="*/ 1419724 h 3649260"/>
                <a:gd name="connsiteX5" fmla="*/ 593785 w 1643831"/>
                <a:gd name="connsiteY5" fmla="*/ 1420081 h 3649260"/>
                <a:gd name="connsiteX6" fmla="*/ 437458 w 1643831"/>
                <a:gd name="connsiteY6" fmla="*/ 1548812 h 3649260"/>
                <a:gd name="connsiteX7" fmla="*/ 403525 w 1643831"/>
                <a:gd name="connsiteY7" fmla="*/ 1619397 h 3649260"/>
                <a:gd name="connsiteX8" fmla="*/ 107594 w 1643831"/>
                <a:gd name="connsiteY8" fmla="*/ 1818023 h 3649260"/>
                <a:gd name="connsiteX9" fmla="*/ 43504 w 1643831"/>
                <a:gd name="connsiteY9" fmla="*/ 1914370 h 3649260"/>
                <a:gd name="connsiteX10" fmla="*/ 43404 w 1643831"/>
                <a:gd name="connsiteY10" fmla="*/ 1962395 h 3649260"/>
                <a:gd name="connsiteX11" fmla="*/ 42878 w 1643831"/>
                <a:gd name="connsiteY11" fmla="*/ 1965001 h 3649260"/>
                <a:gd name="connsiteX12" fmla="*/ 42878 w 1643831"/>
                <a:gd name="connsiteY12" fmla="*/ 2399759 h 3649260"/>
                <a:gd name="connsiteX13" fmla="*/ 194068 w 1643831"/>
                <a:gd name="connsiteY13" fmla="*/ 2550949 h 3649260"/>
                <a:gd name="connsiteX14" fmla="*/ 345257 w 1643831"/>
                <a:gd name="connsiteY14" fmla="*/ 2399759 h 3649260"/>
                <a:gd name="connsiteX15" fmla="*/ 345257 w 1643831"/>
                <a:gd name="connsiteY15" fmla="*/ 2022679 h 3649260"/>
                <a:gd name="connsiteX16" fmla="*/ 376776 w 1643831"/>
                <a:gd name="connsiteY16" fmla="*/ 2001524 h 3649260"/>
                <a:gd name="connsiteX17" fmla="*/ 376776 w 1643831"/>
                <a:gd name="connsiteY17" fmla="*/ 2490206 h 3649260"/>
                <a:gd name="connsiteX18" fmla="*/ 404698 w 1643831"/>
                <a:gd name="connsiteY18" fmla="*/ 2628509 h 3649260"/>
                <a:gd name="connsiteX19" fmla="*/ 427220 w 1643831"/>
                <a:gd name="connsiteY19" fmla="*/ 2670003 h 3649260"/>
                <a:gd name="connsiteX20" fmla="*/ 0 w 1643831"/>
                <a:gd name="connsiteY20" fmla="*/ 3517558 h 3649260"/>
                <a:gd name="connsiteX21" fmla="*/ 218819 w 1643831"/>
                <a:gd name="connsiteY21" fmla="*/ 3643893 h 3649260"/>
                <a:gd name="connsiteX22" fmla="*/ 743786 w 1643831"/>
                <a:gd name="connsiteY22" fmla="*/ 2843157 h 3649260"/>
                <a:gd name="connsiteX23" fmla="*/ 745668 w 1643831"/>
                <a:gd name="connsiteY23" fmla="*/ 2842777 h 3649260"/>
                <a:gd name="connsiteX24" fmla="*/ 1274402 w 1643831"/>
                <a:gd name="connsiteY24" fmla="*/ 3649260 h 3649260"/>
                <a:gd name="connsiteX25" fmla="*/ 1493220 w 1643831"/>
                <a:gd name="connsiteY25" fmla="*/ 3522925 h 3649260"/>
                <a:gd name="connsiteX26" fmla="*/ 1049214 w 1643831"/>
                <a:gd name="connsiteY26" fmla="*/ 2642068 h 3649260"/>
                <a:gd name="connsiteX27" fmla="*/ 1071425 w 1643831"/>
                <a:gd name="connsiteY27" fmla="*/ 2595866 h 3649260"/>
                <a:gd name="connsiteX28" fmla="*/ 1087399 w 1643831"/>
                <a:gd name="connsiteY28" fmla="*/ 2490207 h 3649260"/>
                <a:gd name="connsiteX29" fmla="*/ 1087399 w 1643831"/>
                <a:gd name="connsiteY29" fmla="*/ 2380383 h 3649260"/>
                <a:gd name="connsiteX30" fmla="*/ 1453473 w 1643831"/>
                <a:gd name="connsiteY30" fmla="*/ 2478472 h 3649260"/>
                <a:gd name="connsiteX31" fmla="*/ 1638642 w 1643831"/>
                <a:gd name="connsiteY31" fmla="*/ 2371565 h 3649260"/>
                <a:gd name="connsiteX32" fmla="*/ 1531735 w 1643831"/>
                <a:gd name="connsiteY32" fmla="*/ 2186397 h 3649260"/>
                <a:gd name="connsiteX33" fmla="*/ 1167503 w 1643831"/>
                <a:gd name="connsiteY33" fmla="*/ 2088801 h 3649260"/>
                <a:gd name="connsiteX34" fmla="*/ 1087400 w 1643831"/>
                <a:gd name="connsiteY34" fmla="*/ 1854423 h 3649260"/>
                <a:gd name="connsiteX35" fmla="*/ 1087400 w 1643831"/>
                <a:gd name="connsiteY35" fmla="*/ 1747470 h 3649260"/>
                <a:gd name="connsiteX36" fmla="*/ 930746 w 1643831"/>
                <a:gd name="connsiteY36" fmla="*/ 1452840 h 3649260"/>
                <a:gd name="connsiteX37" fmla="*/ 875813 w 1643831"/>
                <a:gd name="connsiteY37" fmla="*/ 1423024 h 3649260"/>
                <a:gd name="connsiteX38" fmla="*/ 866475 w 1643831"/>
                <a:gd name="connsiteY38" fmla="*/ 1333820 h 3649260"/>
                <a:gd name="connsiteX39" fmla="*/ 968718 w 1643831"/>
                <a:gd name="connsiteY39" fmla="*/ 1297157 h 3649260"/>
                <a:gd name="connsiteX40" fmla="*/ 1325649 w 1643831"/>
                <a:gd name="connsiteY40" fmla="*/ 675105 h 3649260"/>
                <a:gd name="connsiteX41" fmla="*/ 741239 w 1643831"/>
                <a:gd name="connsiteY41" fmla="*/ 0 h 3649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643831" h="3649260">
                  <a:moveTo>
                    <a:pt x="741239" y="0"/>
                  </a:moveTo>
                  <a:cubicBezTo>
                    <a:pt x="418478" y="0"/>
                    <a:pt x="156829" y="302255"/>
                    <a:pt x="156829" y="675105"/>
                  </a:cubicBezTo>
                  <a:cubicBezTo>
                    <a:pt x="156829" y="954743"/>
                    <a:pt x="304007" y="1194671"/>
                    <a:pt x="513760" y="1297157"/>
                  </a:cubicBezTo>
                  <a:lnTo>
                    <a:pt x="604959" y="1329860"/>
                  </a:lnTo>
                  <a:lnTo>
                    <a:pt x="595552" y="1419724"/>
                  </a:lnTo>
                  <a:lnTo>
                    <a:pt x="593785" y="1420081"/>
                  </a:lnTo>
                  <a:cubicBezTo>
                    <a:pt x="530021" y="1447050"/>
                    <a:pt x="475769" y="1492104"/>
                    <a:pt x="437458" y="1548812"/>
                  </a:cubicBezTo>
                  <a:lnTo>
                    <a:pt x="403525" y="1619397"/>
                  </a:lnTo>
                  <a:lnTo>
                    <a:pt x="107594" y="1818023"/>
                  </a:lnTo>
                  <a:cubicBezTo>
                    <a:pt x="72927" y="1841290"/>
                    <a:pt x="50975" y="1876405"/>
                    <a:pt x="43504" y="1914370"/>
                  </a:cubicBezTo>
                  <a:lnTo>
                    <a:pt x="43404" y="1962395"/>
                  </a:lnTo>
                  <a:lnTo>
                    <a:pt x="42878" y="1965001"/>
                  </a:lnTo>
                  <a:lnTo>
                    <a:pt x="42878" y="2399759"/>
                  </a:lnTo>
                  <a:cubicBezTo>
                    <a:pt x="42878" y="2483260"/>
                    <a:pt x="110567" y="2550949"/>
                    <a:pt x="194068" y="2550949"/>
                  </a:cubicBezTo>
                  <a:cubicBezTo>
                    <a:pt x="277568" y="2550949"/>
                    <a:pt x="345257" y="2483260"/>
                    <a:pt x="345257" y="2399759"/>
                  </a:cubicBezTo>
                  <a:lnTo>
                    <a:pt x="345257" y="2022679"/>
                  </a:lnTo>
                  <a:lnTo>
                    <a:pt x="376776" y="2001524"/>
                  </a:lnTo>
                  <a:lnTo>
                    <a:pt x="376776" y="2490206"/>
                  </a:lnTo>
                  <a:cubicBezTo>
                    <a:pt x="376776" y="2539264"/>
                    <a:pt x="386718" y="2586000"/>
                    <a:pt x="404698" y="2628509"/>
                  </a:cubicBezTo>
                  <a:lnTo>
                    <a:pt x="427220" y="2670003"/>
                  </a:lnTo>
                  <a:lnTo>
                    <a:pt x="0" y="3517558"/>
                  </a:lnTo>
                  <a:lnTo>
                    <a:pt x="218819" y="3643893"/>
                  </a:lnTo>
                  <a:lnTo>
                    <a:pt x="743786" y="2843157"/>
                  </a:lnTo>
                  <a:lnTo>
                    <a:pt x="745668" y="2842777"/>
                  </a:lnTo>
                  <a:lnTo>
                    <a:pt x="1274402" y="3649260"/>
                  </a:lnTo>
                  <a:lnTo>
                    <a:pt x="1493220" y="3522925"/>
                  </a:lnTo>
                  <a:lnTo>
                    <a:pt x="1049214" y="2642068"/>
                  </a:lnTo>
                  <a:lnTo>
                    <a:pt x="1071425" y="2595866"/>
                  </a:lnTo>
                  <a:cubicBezTo>
                    <a:pt x="1081806" y="2562488"/>
                    <a:pt x="1087399" y="2527001"/>
                    <a:pt x="1087399" y="2490207"/>
                  </a:cubicBezTo>
                  <a:lnTo>
                    <a:pt x="1087399" y="2380383"/>
                  </a:lnTo>
                  <a:lnTo>
                    <a:pt x="1453473" y="2478472"/>
                  </a:lnTo>
                  <a:cubicBezTo>
                    <a:pt x="1534128" y="2500084"/>
                    <a:pt x="1617030" y="2452220"/>
                    <a:pt x="1638642" y="2371565"/>
                  </a:cubicBezTo>
                  <a:cubicBezTo>
                    <a:pt x="1660253" y="2290910"/>
                    <a:pt x="1612390" y="2208008"/>
                    <a:pt x="1531735" y="2186397"/>
                  </a:cubicBezTo>
                  <a:lnTo>
                    <a:pt x="1167503" y="2088801"/>
                  </a:lnTo>
                  <a:lnTo>
                    <a:pt x="1087400" y="1854423"/>
                  </a:lnTo>
                  <a:lnTo>
                    <a:pt x="1087400" y="1747470"/>
                  </a:lnTo>
                  <a:cubicBezTo>
                    <a:pt x="1087400" y="1624825"/>
                    <a:pt x="1025260" y="1516692"/>
                    <a:pt x="930746" y="1452840"/>
                  </a:cubicBezTo>
                  <a:lnTo>
                    <a:pt x="875813" y="1423024"/>
                  </a:lnTo>
                  <a:lnTo>
                    <a:pt x="866475" y="1333820"/>
                  </a:lnTo>
                  <a:lnTo>
                    <a:pt x="968718" y="1297157"/>
                  </a:lnTo>
                  <a:cubicBezTo>
                    <a:pt x="1178471" y="1194671"/>
                    <a:pt x="1325649" y="954743"/>
                    <a:pt x="1325649" y="675105"/>
                  </a:cubicBezTo>
                  <a:cubicBezTo>
                    <a:pt x="1325649" y="302255"/>
                    <a:pt x="1064000" y="0"/>
                    <a:pt x="741239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DB62CB55-750E-BB3D-5AF6-DABDE675DF3A}"/>
              </a:ext>
            </a:extLst>
          </p:cNvPr>
          <p:cNvGrpSpPr/>
          <p:nvPr/>
        </p:nvGrpSpPr>
        <p:grpSpPr>
          <a:xfrm>
            <a:off x="6647565" y="3838614"/>
            <a:ext cx="2526409" cy="2526409"/>
            <a:chOff x="5100773" y="1842546"/>
            <a:chExt cx="2735056" cy="2735056"/>
          </a:xfrm>
        </p:grpSpPr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FC520F8A-6327-44B8-81BB-DB30F5533C80}"/>
                </a:ext>
              </a:extLst>
            </p:cNvPr>
            <p:cNvSpPr/>
            <p:nvPr/>
          </p:nvSpPr>
          <p:spPr bwMode="auto">
            <a:xfrm>
              <a:off x="5100773" y="1842546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65F94020-77C4-2427-5C09-62FB29118DCE}"/>
                </a:ext>
              </a:extLst>
            </p:cNvPr>
            <p:cNvSpPr/>
            <p:nvPr/>
          </p:nvSpPr>
          <p:spPr bwMode="auto">
            <a:xfrm>
              <a:off x="5288352" y="2030125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88E4567D-3E3D-5821-506E-A24CC037CF01}"/>
                </a:ext>
              </a:extLst>
            </p:cNvPr>
            <p:cNvSpPr/>
            <p:nvPr/>
          </p:nvSpPr>
          <p:spPr bwMode="auto">
            <a:xfrm>
              <a:off x="5179735" y="1921508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C0FA0DF0-5980-AB0B-7DF4-E7C52FD5FDAE}"/>
                </a:ext>
              </a:extLst>
            </p:cNvPr>
            <p:cNvSpPr/>
            <p:nvPr/>
          </p:nvSpPr>
          <p:spPr bwMode="auto">
            <a:xfrm rot="900000">
              <a:off x="7188807" y="2282483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星: 12 pt 57">
              <a:extLst>
                <a:ext uri="{FF2B5EF4-FFF2-40B4-BE49-F238E27FC236}">
                  <a16:creationId xmlns:a16="http://schemas.microsoft.com/office/drawing/2014/main" id="{58E0917B-3346-CFA6-2FC6-6E897C7C6445}"/>
                </a:ext>
              </a:extLst>
            </p:cNvPr>
            <p:cNvSpPr/>
            <p:nvPr/>
          </p:nvSpPr>
          <p:spPr bwMode="auto">
            <a:xfrm>
              <a:off x="5965078" y="1956391"/>
              <a:ext cx="975900" cy="657414"/>
            </a:xfrm>
            <a:prstGeom prst="star12">
              <a:avLst>
                <a:gd name="adj" fmla="val 33837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B3CAC8E-A576-02F3-5D4C-B2412001D01C}"/>
                </a:ext>
              </a:extLst>
            </p:cNvPr>
            <p:cNvSpPr/>
            <p:nvPr/>
          </p:nvSpPr>
          <p:spPr bwMode="auto">
            <a:xfrm flipH="1">
              <a:off x="5927132" y="2354976"/>
              <a:ext cx="961798" cy="2135165"/>
            </a:xfrm>
            <a:custGeom>
              <a:avLst/>
              <a:gdLst>
                <a:gd name="connsiteX0" fmla="*/ 741239 w 1643831"/>
                <a:gd name="connsiteY0" fmla="*/ 0 h 3649260"/>
                <a:gd name="connsiteX1" fmla="*/ 156829 w 1643831"/>
                <a:gd name="connsiteY1" fmla="*/ 675105 h 3649260"/>
                <a:gd name="connsiteX2" fmla="*/ 513760 w 1643831"/>
                <a:gd name="connsiteY2" fmla="*/ 1297157 h 3649260"/>
                <a:gd name="connsiteX3" fmla="*/ 604959 w 1643831"/>
                <a:gd name="connsiteY3" fmla="*/ 1329860 h 3649260"/>
                <a:gd name="connsiteX4" fmla="*/ 595552 w 1643831"/>
                <a:gd name="connsiteY4" fmla="*/ 1419724 h 3649260"/>
                <a:gd name="connsiteX5" fmla="*/ 593785 w 1643831"/>
                <a:gd name="connsiteY5" fmla="*/ 1420081 h 3649260"/>
                <a:gd name="connsiteX6" fmla="*/ 437458 w 1643831"/>
                <a:gd name="connsiteY6" fmla="*/ 1548812 h 3649260"/>
                <a:gd name="connsiteX7" fmla="*/ 403525 w 1643831"/>
                <a:gd name="connsiteY7" fmla="*/ 1619397 h 3649260"/>
                <a:gd name="connsiteX8" fmla="*/ 107594 w 1643831"/>
                <a:gd name="connsiteY8" fmla="*/ 1818023 h 3649260"/>
                <a:gd name="connsiteX9" fmla="*/ 43504 w 1643831"/>
                <a:gd name="connsiteY9" fmla="*/ 1914370 h 3649260"/>
                <a:gd name="connsiteX10" fmla="*/ 43404 w 1643831"/>
                <a:gd name="connsiteY10" fmla="*/ 1962395 h 3649260"/>
                <a:gd name="connsiteX11" fmla="*/ 42878 w 1643831"/>
                <a:gd name="connsiteY11" fmla="*/ 1965001 h 3649260"/>
                <a:gd name="connsiteX12" fmla="*/ 42878 w 1643831"/>
                <a:gd name="connsiteY12" fmla="*/ 2399759 h 3649260"/>
                <a:gd name="connsiteX13" fmla="*/ 194068 w 1643831"/>
                <a:gd name="connsiteY13" fmla="*/ 2550949 h 3649260"/>
                <a:gd name="connsiteX14" fmla="*/ 345257 w 1643831"/>
                <a:gd name="connsiteY14" fmla="*/ 2399759 h 3649260"/>
                <a:gd name="connsiteX15" fmla="*/ 345257 w 1643831"/>
                <a:gd name="connsiteY15" fmla="*/ 2022679 h 3649260"/>
                <a:gd name="connsiteX16" fmla="*/ 376776 w 1643831"/>
                <a:gd name="connsiteY16" fmla="*/ 2001524 h 3649260"/>
                <a:gd name="connsiteX17" fmla="*/ 376776 w 1643831"/>
                <a:gd name="connsiteY17" fmla="*/ 2490206 h 3649260"/>
                <a:gd name="connsiteX18" fmla="*/ 404698 w 1643831"/>
                <a:gd name="connsiteY18" fmla="*/ 2628509 h 3649260"/>
                <a:gd name="connsiteX19" fmla="*/ 427220 w 1643831"/>
                <a:gd name="connsiteY19" fmla="*/ 2670003 h 3649260"/>
                <a:gd name="connsiteX20" fmla="*/ 0 w 1643831"/>
                <a:gd name="connsiteY20" fmla="*/ 3517558 h 3649260"/>
                <a:gd name="connsiteX21" fmla="*/ 218819 w 1643831"/>
                <a:gd name="connsiteY21" fmla="*/ 3643893 h 3649260"/>
                <a:gd name="connsiteX22" fmla="*/ 743786 w 1643831"/>
                <a:gd name="connsiteY22" fmla="*/ 2843157 h 3649260"/>
                <a:gd name="connsiteX23" fmla="*/ 745668 w 1643831"/>
                <a:gd name="connsiteY23" fmla="*/ 2842777 h 3649260"/>
                <a:gd name="connsiteX24" fmla="*/ 1274402 w 1643831"/>
                <a:gd name="connsiteY24" fmla="*/ 3649260 h 3649260"/>
                <a:gd name="connsiteX25" fmla="*/ 1493220 w 1643831"/>
                <a:gd name="connsiteY25" fmla="*/ 3522925 h 3649260"/>
                <a:gd name="connsiteX26" fmla="*/ 1049214 w 1643831"/>
                <a:gd name="connsiteY26" fmla="*/ 2642068 h 3649260"/>
                <a:gd name="connsiteX27" fmla="*/ 1071425 w 1643831"/>
                <a:gd name="connsiteY27" fmla="*/ 2595866 h 3649260"/>
                <a:gd name="connsiteX28" fmla="*/ 1087399 w 1643831"/>
                <a:gd name="connsiteY28" fmla="*/ 2490207 h 3649260"/>
                <a:gd name="connsiteX29" fmla="*/ 1087399 w 1643831"/>
                <a:gd name="connsiteY29" fmla="*/ 2380383 h 3649260"/>
                <a:gd name="connsiteX30" fmla="*/ 1453473 w 1643831"/>
                <a:gd name="connsiteY30" fmla="*/ 2478472 h 3649260"/>
                <a:gd name="connsiteX31" fmla="*/ 1638642 w 1643831"/>
                <a:gd name="connsiteY31" fmla="*/ 2371565 h 3649260"/>
                <a:gd name="connsiteX32" fmla="*/ 1531735 w 1643831"/>
                <a:gd name="connsiteY32" fmla="*/ 2186397 h 3649260"/>
                <a:gd name="connsiteX33" fmla="*/ 1167503 w 1643831"/>
                <a:gd name="connsiteY33" fmla="*/ 2088801 h 3649260"/>
                <a:gd name="connsiteX34" fmla="*/ 1087400 w 1643831"/>
                <a:gd name="connsiteY34" fmla="*/ 1854423 h 3649260"/>
                <a:gd name="connsiteX35" fmla="*/ 1087400 w 1643831"/>
                <a:gd name="connsiteY35" fmla="*/ 1747470 h 3649260"/>
                <a:gd name="connsiteX36" fmla="*/ 930746 w 1643831"/>
                <a:gd name="connsiteY36" fmla="*/ 1452840 h 3649260"/>
                <a:gd name="connsiteX37" fmla="*/ 875813 w 1643831"/>
                <a:gd name="connsiteY37" fmla="*/ 1423024 h 3649260"/>
                <a:gd name="connsiteX38" fmla="*/ 866475 w 1643831"/>
                <a:gd name="connsiteY38" fmla="*/ 1333820 h 3649260"/>
                <a:gd name="connsiteX39" fmla="*/ 968718 w 1643831"/>
                <a:gd name="connsiteY39" fmla="*/ 1297157 h 3649260"/>
                <a:gd name="connsiteX40" fmla="*/ 1325649 w 1643831"/>
                <a:gd name="connsiteY40" fmla="*/ 675105 h 3649260"/>
                <a:gd name="connsiteX41" fmla="*/ 741239 w 1643831"/>
                <a:gd name="connsiteY41" fmla="*/ 0 h 3649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643831" h="3649260">
                  <a:moveTo>
                    <a:pt x="741239" y="0"/>
                  </a:moveTo>
                  <a:cubicBezTo>
                    <a:pt x="418478" y="0"/>
                    <a:pt x="156829" y="302255"/>
                    <a:pt x="156829" y="675105"/>
                  </a:cubicBezTo>
                  <a:cubicBezTo>
                    <a:pt x="156829" y="954743"/>
                    <a:pt x="304007" y="1194671"/>
                    <a:pt x="513760" y="1297157"/>
                  </a:cubicBezTo>
                  <a:lnTo>
                    <a:pt x="604959" y="1329860"/>
                  </a:lnTo>
                  <a:lnTo>
                    <a:pt x="595552" y="1419724"/>
                  </a:lnTo>
                  <a:lnTo>
                    <a:pt x="593785" y="1420081"/>
                  </a:lnTo>
                  <a:cubicBezTo>
                    <a:pt x="530021" y="1447050"/>
                    <a:pt x="475769" y="1492104"/>
                    <a:pt x="437458" y="1548812"/>
                  </a:cubicBezTo>
                  <a:lnTo>
                    <a:pt x="403525" y="1619397"/>
                  </a:lnTo>
                  <a:lnTo>
                    <a:pt x="107594" y="1818023"/>
                  </a:lnTo>
                  <a:cubicBezTo>
                    <a:pt x="72927" y="1841290"/>
                    <a:pt x="50975" y="1876405"/>
                    <a:pt x="43504" y="1914370"/>
                  </a:cubicBezTo>
                  <a:lnTo>
                    <a:pt x="43404" y="1962395"/>
                  </a:lnTo>
                  <a:lnTo>
                    <a:pt x="42878" y="1965001"/>
                  </a:lnTo>
                  <a:lnTo>
                    <a:pt x="42878" y="2399759"/>
                  </a:lnTo>
                  <a:cubicBezTo>
                    <a:pt x="42878" y="2483260"/>
                    <a:pt x="110567" y="2550949"/>
                    <a:pt x="194068" y="2550949"/>
                  </a:cubicBezTo>
                  <a:cubicBezTo>
                    <a:pt x="277568" y="2550949"/>
                    <a:pt x="345257" y="2483260"/>
                    <a:pt x="345257" y="2399759"/>
                  </a:cubicBezTo>
                  <a:lnTo>
                    <a:pt x="345257" y="2022679"/>
                  </a:lnTo>
                  <a:lnTo>
                    <a:pt x="376776" y="2001524"/>
                  </a:lnTo>
                  <a:lnTo>
                    <a:pt x="376776" y="2490206"/>
                  </a:lnTo>
                  <a:cubicBezTo>
                    <a:pt x="376776" y="2539264"/>
                    <a:pt x="386718" y="2586000"/>
                    <a:pt x="404698" y="2628509"/>
                  </a:cubicBezTo>
                  <a:lnTo>
                    <a:pt x="427220" y="2670003"/>
                  </a:lnTo>
                  <a:lnTo>
                    <a:pt x="0" y="3517558"/>
                  </a:lnTo>
                  <a:lnTo>
                    <a:pt x="218819" y="3643893"/>
                  </a:lnTo>
                  <a:lnTo>
                    <a:pt x="743786" y="2843157"/>
                  </a:lnTo>
                  <a:lnTo>
                    <a:pt x="745668" y="2842777"/>
                  </a:lnTo>
                  <a:lnTo>
                    <a:pt x="1274402" y="3649260"/>
                  </a:lnTo>
                  <a:lnTo>
                    <a:pt x="1493220" y="3522925"/>
                  </a:lnTo>
                  <a:lnTo>
                    <a:pt x="1049214" y="2642068"/>
                  </a:lnTo>
                  <a:lnTo>
                    <a:pt x="1071425" y="2595866"/>
                  </a:lnTo>
                  <a:cubicBezTo>
                    <a:pt x="1081806" y="2562488"/>
                    <a:pt x="1087399" y="2527001"/>
                    <a:pt x="1087399" y="2490207"/>
                  </a:cubicBezTo>
                  <a:lnTo>
                    <a:pt x="1087399" y="2380383"/>
                  </a:lnTo>
                  <a:lnTo>
                    <a:pt x="1453473" y="2478472"/>
                  </a:lnTo>
                  <a:cubicBezTo>
                    <a:pt x="1534128" y="2500084"/>
                    <a:pt x="1617030" y="2452220"/>
                    <a:pt x="1638642" y="2371565"/>
                  </a:cubicBezTo>
                  <a:cubicBezTo>
                    <a:pt x="1660253" y="2290910"/>
                    <a:pt x="1612390" y="2208008"/>
                    <a:pt x="1531735" y="2186397"/>
                  </a:cubicBezTo>
                  <a:lnTo>
                    <a:pt x="1167503" y="2088801"/>
                  </a:lnTo>
                  <a:lnTo>
                    <a:pt x="1087400" y="1854423"/>
                  </a:lnTo>
                  <a:lnTo>
                    <a:pt x="1087400" y="1747470"/>
                  </a:lnTo>
                  <a:cubicBezTo>
                    <a:pt x="1087400" y="1624825"/>
                    <a:pt x="1025260" y="1516692"/>
                    <a:pt x="930746" y="1452840"/>
                  </a:cubicBezTo>
                  <a:lnTo>
                    <a:pt x="875813" y="1423024"/>
                  </a:lnTo>
                  <a:lnTo>
                    <a:pt x="866475" y="1333820"/>
                  </a:lnTo>
                  <a:lnTo>
                    <a:pt x="968718" y="1297157"/>
                  </a:lnTo>
                  <a:cubicBezTo>
                    <a:pt x="1178471" y="1194671"/>
                    <a:pt x="1325649" y="954743"/>
                    <a:pt x="1325649" y="675105"/>
                  </a:cubicBezTo>
                  <a:cubicBezTo>
                    <a:pt x="1325649" y="302255"/>
                    <a:pt x="1064000" y="0"/>
                    <a:pt x="741239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71BEDE9-2108-11D3-0A78-722F5CB85FED}"/>
                </a:ext>
              </a:extLst>
            </p:cNvPr>
            <p:cNvSpPr/>
            <p:nvPr/>
          </p:nvSpPr>
          <p:spPr bwMode="auto">
            <a:xfrm>
              <a:off x="6034955" y="2270980"/>
              <a:ext cx="836875" cy="452152"/>
            </a:xfrm>
            <a:custGeom>
              <a:avLst/>
              <a:gdLst>
                <a:gd name="connsiteX0" fmla="*/ 1118206 w 1118206"/>
                <a:gd name="connsiteY0" fmla="*/ 572812 h 604153"/>
                <a:gd name="connsiteX1" fmla="*/ 1118206 w 1118206"/>
                <a:gd name="connsiteY1" fmla="*/ 572813 h 604153"/>
                <a:gd name="connsiteX2" fmla="*/ 1118206 w 1118206"/>
                <a:gd name="connsiteY2" fmla="*/ 572813 h 604153"/>
                <a:gd name="connsiteX3" fmla="*/ 0 w 1118206"/>
                <a:gd name="connsiteY3" fmla="*/ 572810 h 604153"/>
                <a:gd name="connsiteX4" fmla="*/ 0 w 1118206"/>
                <a:gd name="connsiteY4" fmla="*/ 572811 h 604153"/>
                <a:gd name="connsiteX5" fmla="*/ 0 w 1118206"/>
                <a:gd name="connsiteY5" fmla="*/ 572811 h 604153"/>
                <a:gd name="connsiteX6" fmla="*/ 555027 w 1118206"/>
                <a:gd name="connsiteY6" fmla="*/ 0 h 604153"/>
                <a:gd name="connsiteX7" fmla="*/ 1050915 w 1118206"/>
                <a:gd name="connsiteY7" fmla="*/ 445989 h 604153"/>
                <a:gd name="connsiteX8" fmla="*/ 1056909 w 1118206"/>
                <a:gd name="connsiteY8" fmla="*/ 511599 h 604153"/>
                <a:gd name="connsiteX9" fmla="*/ 1088415 w 1118206"/>
                <a:gd name="connsiteY9" fmla="*/ 520298 h 604153"/>
                <a:gd name="connsiteX10" fmla="*/ 1114187 w 1118206"/>
                <a:gd name="connsiteY10" fmla="*/ 540385 h 604153"/>
                <a:gd name="connsiteX11" fmla="*/ 1118206 w 1118206"/>
                <a:gd name="connsiteY11" fmla="*/ 572813 h 604153"/>
                <a:gd name="connsiteX12" fmla="*/ 1098118 w 1118206"/>
                <a:gd name="connsiteY12" fmla="*/ 598584 h 604153"/>
                <a:gd name="connsiteX13" fmla="*/ 1065690 w 1118206"/>
                <a:gd name="connsiteY13" fmla="*/ 602603 h 604153"/>
                <a:gd name="connsiteX14" fmla="*/ 1058802 w 1118206"/>
                <a:gd name="connsiteY14" fmla="*/ 600702 h 604153"/>
                <a:gd name="connsiteX15" fmla="*/ 1058778 w 1118206"/>
                <a:gd name="connsiteY15" fmla="*/ 600938 h 604153"/>
                <a:gd name="connsiteX16" fmla="*/ 1045917 w 1118206"/>
                <a:gd name="connsiteY16" fmla="*/ 597144 h 604153"/>
                <a:gd name="connsiteX17" fmla="*/ 1022780 w 1118206"/>
                <a:gd name="connsiteY17" fmla="*/ 590757 h 604153"/>
                <a:gd name="connsiteX18" fmla="*/ 1021877 w 1118206"/>
                <a:gd name="connsiteY18" fmla="*/ 590052 h 604153"/>
                <a:gd name="connsiteX19" fmla="*/ 917543 w 1118206"/>
                <a:gd name="connsiteY19" fmla="*/ 559274 h 604153"/>
                <a:gd name="connsiteX20" fmla="*/ 555027 w 1118206"/>
                <a:gd name="connsiteY20" fmla="*/ 519496 h 604153"/>
                <a:gd name="connsiteX21" fmla="*/ 192512 w 1118206"/>
                <a:gd name="connsiteY21" fmla="*/ 559274 h 604153"/>
                <a:gd name="connsiteX22" fmla="*/ 101289 w 1118206"/>
                <a:gd name="connsiteY22" fmla="*/ 586185 h 604153"/>
                <a:gd name="connsiteX23" fmla="*/ 95426 w 1118206"/>
                <a:gd name="connsiteY23" fmla="*/ 590755 h 604153"/>
                <a:gd name="connsiteX24" fmla="*/ 52516 w 1118206"/>
                <a:gd name="connsiteY24" fmla="*/ 602601 h 604153"/>
                <a:gd name="connsiteX25" fmla="*/ 20088 w 1118206"/>
                <a:gd name="connsiteY25" fmla="*/ 598582 h 604153"/>
                <a:gd name="connsiteX26" fmla="*/ 0 w 1118206"/>
                <a:gd name="connsiteY26" fmla="*/ 572811 h 604153"/>
                <a:gd name="connsiteX27" fmla="*/ 4019 w 1118206"/>
                <a:gd name="connsiteY27" fmla="*/ 540383 h 604153"/>
                <a:gd name="connsiteX28" fmla="*/ 29791 w 1118206"/>
                <a:gd name="connsiteY28" fmla="*/ 520296 h 604153"/>
                <a:gd name="connsiteX29" fmla="*/ 52934 w 1118206"/>
                <a:gd name="connsiteY29" fmla="*/ 513906 h 604153"/>
                <a:gd name="connsiteX30" fmla="*/ 59139 w 1118206"/>
                <a:gd name="connsiteY30" fmla="*/ 445989 h 604153"/>
                <a:gd name="connsiteX31" fmla="*/ 555027 w 1118206"/>
                <a:gd name="connsiteY31" fmla="*/ 0 h 60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18206" h="604153">
                  <a:moveTo>
                    <a:pt x="1118206" y="572812"/>
                  </a:moveTo>
                  <a:lnTo>
                    <a:pt x="1118206" y="572813"/>
                  </a:lnTo>
                  <a:lnTo>
                    <a:pt x="1118206" y="572813"/>
                  </a:lnTo>
                  <a:close/>
                  <a:moveTo>
                    <a:pt x="0" y="572810"/>
                  </a:moveTo>
                  <a:lnTo>
                    <a:pt x="0" y="572811"/>
                  </a:lnTo>
                  <a:lnTo>
                    <a:pt x="0" y="572811"/>
                  </a:lnTo>
                  <a:close/>
                  <a:moveTo>
                    <a:pt x="555027" y="0"/>
                  </a:moveTo>
                  <a:cubicBezTo>
                    <a:pt x="799634" y="0"/>
                    <a:pt x="1003717" y="191464"/>
                    <a:pt x="1050915" y="445989"/>
                  </a:cubicBezTo>
                  <a:lnTo>
                    <a:pt x="1056909" y="511599"/>
                  </a:lnTo>
                  <a:lnTo>
                    <a:pt x="1088415" y="520298"/>
                  </a:lnTo>
                  <a:cubicBezTo>
                    <a:pt x="1099779" y="523435"/>
                    <a:pt x="1108795" y="530882"/>
                    <a:pt x="1114187" y="540385"/>
                  </a:cubicBezTo>
                  <a:lnTo>
                    <a:pt x="1118206" y="572813"/>
                  </a:lnTo>
                  <a:lnTo>
                    <a:pt x="1098118" y="598584"/>
                  </a:lnTo>
                  <a:cubicBezTo>
                    <a:pt x="1088615" y="603975"/>
                    <a:pt x="1077055" y="605741"/>
                    <a:pt x="1065690" y="602603"/>
                  </a:cubicBezTo>
                  <a:lnTo>
                    <a:pt x="1058802" y="600702"/>
                  </a:lnTo>
                  <a:lnTo>
                    <a:pt x="1058778" y="600938"/>
                  </a:lnTo>
                  <a:lnTo>
                    <a:pt x="1045917" y="597144"/>
                  </a:lnTo>
                  <a:lnTo>
                    <a:pt x="1022780" y="590757"/>
                  </a:lnTo>
                  <a:lnTo>
                    <a:pt x="1021877" y="590052"/>
                  </a:lnTo>
                  <a:lnTo>
                    <a:pt x="917543" y="559274"/>
                  </a:lnTo>
                  <a:cubicBezTo>
                    <a:pt x="806120" y="533660"/>
                    <a:pt x="683617" y="519496"/>
                    <a:pt x="555027" y="519496"/>
                  </a:cubicBezTo>
                  <a:cubicBezTo>
                    <a:pt x="426437" y="519496"/>
                    <a:pt x="303934" y="533660"/>
                    <a:pt x="192512" y="559274"/>
                  </a:cubicBezTo>
                  <a:lnTo>
                    <a:pt x="101289" y="586185"/>
                  </a:lnTo>
                  <a:lnTo>
                    <a:pt x="95426" y="590755"/>
                  </a:lnTo>
                  <a:lnTo>
                    <a:pt x="52516" y="602601"/>
                  </a:lnTo>
                  <a:cubicBezTo>
                    <a:pt x="41151" y="605739"/>
                    <a:pt x="29591" y="603973"/>
                    <a:pt x="20088" y="598582"/>
                  </a:cubicBezTo>
                  <a:lnTo>
                    <a:pt x="0" y="572811"/>
                  </a:lnTo>
                  <a:lnTo>
                    <a:pt x="4019" y="540383"/>
                  </a:lnTo>
                  <a:cubicBezTo>
                    <a:pt x="9411" y="530880"/>
                    <a:pt x="18427" y="523433"/>
                    <a:pt x="29791" y="520296"/>
                  </a:cubicBezTo>
                  <a:lnTo>
                    <a:pt x="52934" y="513906"/>
                  </a:lnTo>
                  <a:lnTo>
                    <a:pt x="59139" y="445989"/>
                  </a:lnTo>
                  <a:cubicBezTo>
                    <a:pt x="106337" y="191464"/>
                    <a:pt x="310420" y="0"/>
                    <a:pt x="555027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3512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54441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pptxk99_頭上注意マーク</dc:title>
  <dc:subject>pptxk99_頭上注意マーク</dc:subject>
  <dc:creator>でじけろお</dc:creator>
  <cp:revision>1</cp:revision>
  <dcterms:created xsi:type="dcterms:W3CDTF">2018-05-20T00:31:01Z</dcterms:created>
  <dcterms:modified xsi:type="dcterms:W3CDTF">2022-10-23T22:50:05Z</dcterms:modified>
  <cp:version>1</cp:version>
</cp:coreProperties>
</file>